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sldIdLst>
    <p:sldId id="258" r:id="rId5"/>
    <p:sldId id="260" r:id="rId6"/>
    <p:sldId id="259" r:id="rId7"/>
    <p:sldId id="272" r:id="rId8"/>
    <p:sldId id="263" r:id="rId9"/>
    <p:sldId id="264" r:id="rId10"/>
    <p:sldId id="265" r:id="rId11"/>
    <p:sldId id="273" r:id="rId12"/>
    <p:sldId id="270" r:id="rId13"/>
    <p:sldId id="268" r:id="rId14"/>
    <p:sldId id="271" r:id="rId15"/>
    <p:sldId id="267"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905" autoAdjust="0"/>
  </p:normalViewPr>
  <p:slideViewPr>
    <p:cSldViewPr snapToGrid="0">
      <p:cViewPr varScale="1">
        <p:scale>
          <a:sx n="69" d="100"/>
          <a:sy n="69" d="100"/>
        </p:scale>
        <p:origin x="123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148361-0C4A-4F7F-9EA2-071582ACD279}" type="doc">
      <dgm:prSet loTypeId="urn:microsoft.com/office/officeart/2005/8/layout/vList2" loCatId="list" qsTypeId="urn:microsoft.com/office/officeart/2005/8/quickstyle/simple5" qsCatId="simple" csTypeId="urn:microsoft.com/office/officeart/2005/8/colors/colorful2" csCatId="colorful" phldr="1"/>
      <dgm:spPr/>
      <dgm:t>
        <a:bodyPr/>
        <a:lstStyle/>
        <a:p>
          <a:endParaRPr lang="en-US"/>
        </a:p>
      </dgm:t>
    </dgm:pt>
    <dgm:pt modelId="{67A77DD7-595C-48AB-B79E-F92924586EEB}">
      <dgm:prSet/>
      <dgm:spPr>
        <a:gradFill rotWithShape="0">
          <a:gsLst>
            <a:gs pos="0">
              <a:schemeClr val="tx1"/>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gradFill>
      </dgm:spPr>
      <dgm:t>
        <a:bodyPr/>
        <a:lstStyle/>
        <a:p>
          <a:r>
            <a:rPr lang="en-US" dirty="0"/>
            <a:t>Project objective</a:t>
          </a:r>
        </a:p>
      </dgm:t>
    </dgm:pt>
    <dgm:pt modelId="{74A5441B-2E14-436E-B888-9FD407DC06B9}" type="parTrans" cxnId="{44E7C6CB-6547-4FAB-AFE1-6FF1422EA0DF}">
      <dgm:prSet/>
      <dgm:spPr/>
      <dgm:t>
        <a:bodyPr/>
        <a:lstStyle/>
        <a:p>
          <a:endParaRPr lang="en-US"/>
        </a:p>
      </dgm:t>
    </dgm:pt>
    <dgm:pt modelId="{161976F2-84AC-4575-99D2-51B15F6C689F}" type="sibTrans" cxnId="{44E7C6CB-6547-4FAB-AFE1-6FF1422EA0DF}">
      <dgm:prSet/>
      <dgm:spPr/>
      <dgm:t>
        <a:bodyPr/>
        <a:lstStyle/>
        <a:p>
          <a:endParaRPr lang="en-US"/>
        </a:p>
      </dgm:t>
    </dgm:pt>
    <dgm:pt modelId="{E7ECA65B-8508-4032-9164-3399BC8A8B7A}">
      <dgm:prSet/>
      <dgm:spPr/>
      <dgm:t>
        <a:bodyPr/>
        <a:lstStyle/>
        <a:p>
          <a:r>
            <a:rPr lang="en-US" dirty="0"/>
            <a:t>Model in delivery 3 vs model in delivery 4</a:t>
          </a:r>
        </a:p>
      </dgm:t>
    </dgm:pt>
    <dgm:pt modelId="{1ACA4DEB-0FAA-4C23-8057-945018B031F5}" type="parTrans" cxnId="{4F117428-4738-4DF5-8D26-BB06836A9B43}">
      <dgm:prSet/>
      <dgm:spPr/>
      <dgm:t>
        <a:bodyPr/>
        <a:lstStyle/>
        <a:p>
          <a:endParaRPr lang="en-US"/>
        </a:p>
      </dgm:t>
    </dgm:pt>
    <dgm:pt modelId="{BA75147E-03E4-425A-A065-4096799FC179}" type="sibTrans" cxnId="{4F117428-4738-4DF5-8D26-BB06836A9B43}">
      <dgm:prSet/>
      <dgm:spPr/>
      <dgm:t>
        <a:bodyPr/>
        <a:lstStyle/>
        <a:p>
          <a:endParaRPr lang="en-US"/>
        </a:p>
      </dgm:t>
    </dgm:pt>
    <dgm:pt modelId="{C8CF45BD-5EBF-482B-A6F5-F23BB4C3E9F1}">
      <dgm:prSet/>
      <dgm:spPr/>
      <dgm:t>
        <a:bodyPr/>
        <a:lstStyle/>
        <a:p>
          <a:r>
            <a:rPr lang="en-US" dirty="0"/>
            <a:t>Project phases</a:t>
          </a:r>
        </a:p>
      </dgm:t>
    </dgm:pt>
    <dgm:pt modelId="{8795A086-FEB1-437F-AA34-ECB956D1E5E0}" type="parTrans" cxnId="{A9D083C5-1EF7-4F2D-B771-CEFA06D6E1D4}">
      <dgm:prSet/>
      <dgm:spPr/>
      <dgm:t>
        <a:bodyPr/>
        <a:lstStyle/>
        <a:p>
          <a:endParaRPr lang="en-US"/>
        </a:p>
      </dgm:t>
    </dgm:pt>
    <dgm:pt modelId="{9F0D5813-EBC7-41BF-9FBE-ADB936139879}" type="sibTrans" cxnId="{A9D083C5-1EF7-4F2D-B771-CEFA06D6E1D4}">
      <dgm:prSet/>
      <dgm:spPr/>
      <dgm:t>
        <a:bodyPr/>
        <a:lstStyle/>
        <a:p>
          <a:endParaRPr lang="en-US"/>
        </a:p>
      </dgm:t>
    </dgm:pt>
    <dgm:pt modelId="{17BEA140-FCB0-4F02-A554-F7E339160B5B}">
      <dgm:prSet/>
      <dgm:spPr/>
      <dgm:t>
        <a:bodyPr/>
        <a:lstStyle/>
        <a:p>
          <a:r>
            <a:rPr lang="en-US" dirty="0"/>
            <a:t>Project demo</a:t>
          </a:r>
        </a:p>
      </dgm:t>
    </dgm:pt>
    <dgm:pt modelId="{9857503D-3B15-446F-B2D8-1046F4382742}" type="parTrans" cxnId="{2AAD9CC6-5046-4BA0-A3D3-6871E10A9635}">
      <dgm:prSet/>
      <dgm:spPr/>
      <dgm:t>
        <a:bodyPr/>
        <a:lstStyle/>
        <a:p>
          <a:endParaRPr lang="en-US"/>
        </a:p>
      </dgm:t>
    </dgm:pt>
    <dgm:pt modelId="{FD1BC0AE-8BBD-4F89-ABED-0CD9BAE13F7B}" type="sibTrans" cxnId="{2AAD9CC6-5046-4BA0-A3D3-6871E10A9635}">
      <dgm:prSet/>
      <dgm:spPr/>
      <dgm:t>
        <a:bodyPr/>
        <a:lstStyle/>
        <a:p>
          <a:endParaRPr lang="en-US"/>
        </a:p>
      </dgm:t>
    </dgm:pt>
    <dgm:pt modelId="{60F8B8B9-B3EC-42B5-A2D5-B27C3EE44663}">
      <dgm:prSet/>
      <dgm:spPr/>
      <dgm:t>
        <a:bodyPr/>
        <a:lstStyle/>
        <a:p>
          <a:r>
            <a:rPr lang="en-US" dirty="0"/>
            <a:t>Prediction Result Summary</a:t>
          </a:r>
        </a:p>
      </dgm:t>
    </dgm:pt>
    <dgm:pt modelId="{7FC9BDF9-637F-41B3-96BA-5A6CD4331A2D}" type="parTrans" cxnId="{85825F86-0733-4F81-86D1-DB06CC96008B}">
      <dgm:prSet/>
      <dgm:spPr/>
      <dgm:t>
        <a:bodyPr/>
        <a:lstStyle/>
        <a:p>
          <a:endParaRPr lang="en-US"/>
        </a:p>
      </dgm:t>
    </dgm:pt>
    <dgm:pt modelId="{C4B6A52A-F0A2-4999-A745-D5BE15FFEA8A}" type="sibTrans" cxnId="{85825F86-0733-4F81-86D1-DB06CC96008B}">
      <dgm:prSet/>
      <dgm:spPr/>
      <dgm:t>
        <a:bodyPr/>
        <a:lstStyle/>
        <a:p>
          <a:endParaRPr lang="en-US"/>
        </a:p>
      </dgm:t>
    </dgm:pt>
    <dgm:pt modelId="{02596EA3-2B6F-4E02-A1D4-9DD2935B197D}">
      <dgm:prSet/>
      <dgm:spPr/>
      <dgm:t>
        <a:bodyPr/>
        <a:lstStyle/>
        <a:p>
          <a:r>
            <a:rPr lang="en-US" dirty="0"/>
            <a:t>Lessons learnt </a:t>
          </a:r>
        </a:p>
      </dgm:t>
    </dgm:pt>
    <dgm:pt modelId="{0890EB19-89F5-4778-93DC-83625D1CE462}" type="parTrans" cxnId="{B1CAF4E5-EBDD-421B-A02F-EA092734F8B2}">
      <dgm:prSet/>
      <dgm:spPr/>
      <dgm:t>
        <a:bodyPr/>
        <a:lstStyle/>
        <a:p>
          <a:endParaRPr lang="en-US"/>
        </a:p>
      </dgm:t>
    </dgm:pt>
    <dgm:pt modelId="{87D4E2AE-C09F-4FAE-B1B7-D75516C8A565}" type="sibTrans" cxnId="{B1CAF4E5-EBDD-421B-A02F-EA092734F8B2}">
      <dgm:prSet/>
      <dgm:spPr/>
      <dgm:t>
        <a:bodyPr/>
        <a:lstStyle/>
        <a:p>
          <a:endParaRPr lang="en-US"/>
        </a:p>
      </dgm:t>
    </dgm:pt>
    <dgm:pt modelId="{0ADFDC11-E6F5-4941-A162-914271C6F3B4}">
      <dgm:prSet/>
      <dgm:spPr/>
      <dgm:t>
        <a:bodyPr/>
        <a:lstStyle/>
        <a:p>
          <a:r>
            <a:rPr lang="en-US" dirty="0"/>
            <a:t>Prediction Result by department</a:t>
          </a:r>
        </a:p>
      </dgm:t>
    </dgm:pt>
    <dgm:pt modelId="{014718CB-0848-4A9C-A340-C3283E9D9AF9}" type="parTrans" cxnId="{9B8DEE74-66D7-480F-9EC9-BBE4155EF8E4}">
      <dgm:prSet/>
      <dgm:spPr/>
      <dgm:t>
        <a:bodyPr/>
        <a:lstStyle/>
        <a:p>
          <a:endParaRPr lang="en-US"/>
        </a:p>
      </dgm:t>
    </dgm:pt>
    <dgm:pt modelId="{C65B150E-7A07-49A2-B599-B7B5DC5DAFA4}" type="sibTrans" cxnId="{9B8DEE74-66D7-480F-9EC9-BBE4155EF8E4}">
      <dgm:prSet/>
      <dgm:spPr/>
      <dgm:t>
        <a:bodyPr/>
        <a:lstStyle/>
        <a:p>
          <a:endParaRPr lang="en-US"/>
        </a:p>
      </dgm:t>
    </dgm:pt>
    <dgm:pt modelId="{C80102DA-639D-49EA-8008-CFBEDE89D643}">
      <dgm:prSet/>
      <dgm:spPr/>
      <dgm:t>
        <a:bodyPr/>
        <a:lstStyle/>
        <a:p>
          <a:r>
            <a:rPr lang="en-US" dirty="0"/>
            <a:t>Recommendations</a:t>
          </a:r>
        </a:p>
      </dgm:t>
    </dgm:pt>
    <dgm:pt modelId="{8F14B721-0A5E-428A-AB7E-4AD53FB84BB9}" type="parTrans" cxnId="{27AB2835-0A84-4D86-AC93-35164DF07B42}">
      <dgm:prSet/>
      <dgm:spPr/>
      <dgm:t>
        <a:bodyPr/>
        <a:lstStyle/>
        <a:p>
          <a:endParaRPr lang="en-US"/>
        </a:p>
      </dgm:t>
    </dgm:pt>
    <dgm:pt modelId="{35A5C07C-9C0B-4B85-9AF1-156D3EBAB11C}" type="sibTrans" cxnId="{27AB2835-0A84-4D86-AC93-35164DF07B42}">
      <dgm:prSet/>
      <dgm:spPr/>
      <dgm:t>
        <a:bodyPr/>
        <a:lstStyle/>
        <a:p>
          <a:endParaRPr lang="en-US"/>
        </a:p>
      </dgm:t>
    </dgm:pt>
    <dgm:pt modelId="{7E315917-86ED-495F-B933-A71F08732901}">
      <dgm:prSet/>
      <dgm:spPr/>
      <dgm:t>
        <a:bodyPr/>
        <a:lstStyle/>
        <a:p>
          <a:r>
            <a:rPr lang="en-US" dirty="0"/>
            <a:t>Future work</a:t>
          </a:r>
        </a:p>
      </dgm:t>
    </dgm:pt>
    <dgm:pt modelId="{FEEEF840-3E33-4385-8A31-191935C099A4}" type="parTrans" cxnId="{131AF886-C696-40D4-8EE3-807590FFD2B3}">
      <dgm:prSet/>
      <dgm:spPr/>
      <dgm:t>
        <a:bodyPr/>
        <a:lstStyle/>
        <a:p>
          <a:endParaRPr lang="en-US"/>
        </a:p>
      </dgm:t>
    </dgm:pt>
    <dgm:pt modelId="{ACC98513-05D1-4B88-80DE-E0530BDD6BCC}" type="sibTrans" cxnId="{131AF886-C696-40D4-8EE3-807590FFD2B3}">
      <dgm:prSet/>
      <dgm:spPr/>
      <dgm:t>
        <a:bodyPr/>
        <a:lstStyle/>
        <a:p>
          <a:endParaRPr lang="en-US"/>
        </a:p>
      </dgm:t>
    </dgm:pt>
    <dgm:pt modelId="{99D7D623-C121-4F01-AF8D-2B61DEBC3776}">
      <dgm:prSet/>
      <dgm:spPr/>
      <dgm:t>
        <a:bodyPr/>
        <a:lstStyle/>
        <a:p>
          <a:r>
            <a:rPr lang="en-US" dirty="0"/>
            <a:t>Conclusion</a:t>
          </a:r>
        </a:p>
      </dgm:t>
    </dgm:pt>
    <dgm:pt modelId="{18710692-22B0-4ADD-9D2E-A7D71F0386A8}" type="parTrans" cxnId="{A9D8775F-11CD-4F9B-8EBF-FD7570BED2E4}">
      <dgm:prSet/>
      <dgm:spPr/>
      <dgm:t>
        <a:bodyPr/>
        <a:lstStyle/>
        <a:p>
          <a:endParaRPr lang="en-US"/>
        </a:p>
      </dgm:t>
    </dgm:pt>
    <dgm:pt modelId="{8BA18F9B-658B-43AE-8B2C-AB3D5549836C}" type="sibTrans" cxnId="{A9D8775F-11CD-4F9B-8EBF-FD7570BED2E4}">
      <dgm:prSet/>
      <dgm:spPr/>
      <dgm:t>
        <a:bodyPr/>
        <a:lstStyle/>
        <a:p>
          <a:endParaRPr lang="en-US"/>
        </a:p>
      </dgm:t>
    </dgm:pt>
    <dgm:pt modelId="{6D8D650E-B199-436F-9969-E65CAC291771}">
      <dgm:prSet/>
      <dgm:spPr/>
      <dgm:t>
        <a:bodyPr/>
        <a:lstStyle/>
        <a:p>
          <a:r>
            <a:rPr lang="en-US" dirty="0"/>
            <a:t>Assumptions &amp; Interests</a:t>
          </a:r>
        </a:p>
      </dgm:t>
    </dgm:pt>
    <dgm:pt modelId="{3B2EB2F5-CBA2-42EB-B58E-FDC25CFEFE12}" type="parTrans" cxnId="{E19FBD5A-E887-479D-ACDA-F4FFF87E7D41}">
      <dgm:prSet/>
      <dgm:spPr/>
    </dgm:pt>
    <dgm:pt modelId="{D85DD5AB-E437-4D86-8BEB-D3DE48CB6F7C}" type="sibTrans" cxnId="{E19FBD5A-E887-479D-ACDA-F4FFF87E7D41}">
      <dgm:prSet/>
      <dgm:spPr/>
    </dgm:pt>
    <dgm:pt modelId="{A2A18415-DD18-442A-8E40-26068C883FE2}" type="pres">
      <dgm:prSet presAssocID="{E2148361-0C4A-4F7F-9EA2-071582ACD279}" presName="linear" presStyleCnt="0">
        <dgm:presLayoutVars>
          <dgm:animLvl val="lvl"/>
          <dgm:resizeHandles val="exact"/>
        </dgm:presLayoutVars>
      </dgm:prSet>
      <dgm:spPr/>
    </dgm:pt>
    <dgm:pt modelId="{995258CF-5CD0-4630-90AE-DDA13024F036}" type="pres">
      <dgm:prSet presAssocID="{67A77DD7-595C-48AB-B79E-F92924586EEB}" presName="parentText" presStyleLbl="node1" presStyleIdx="0" presStyleCnt="11">
        <dgm:presLayoutVars>
          <dgm:chMax val="0"/>
          <dgm:bulletEnabled val="1"/>
        </dgm:presLayoutVars>
      </dgm:prSet>
      <dgm:spPr/>
    </dgm:pt>
    <dgm:pt modelId="{344EDE6F-8D61-4224-AD61-320CA36841D9}" type="pres">
      <dgm:prSet presAssocID="{161976F2-84AC-4575-99D2-51B15F6C689F}" presName="spacer" presStyleCnt="0"/>
      <dgm:spPr/>
    </dgm:pt>
    <dgm:pt modelId="{62A6998F-1B48-46A9-B9EE-7CFCFF37D9E4}" type="pres">
      <dgm:prSet presAssocID="{6D8D650E-B199-436F-9969-E65CAC291771}" presName="parentText" presStyleLbl="node1" presStyleIdx="1" presStyleCnt="11">
        <dgm:presLayoutVars>
          <dgm:chMax val="0"/>
          <dgm:bulletEnabled val="1"/>
        </dgm:presLayoutVars>
      </dgm:prSet>
      <dgm:spPr/>
    </dgm:pt>
    <dgm:pt modelId="{7A78CC21-05BD-4B16-B890-49FEB9A0D334}" type="pres">
      <dgm:prSet presAssocID="{D85DD5AB-E437-4D86-8BEB-D3DE48CB6F7C}" presName="spacer" presStyleCnt="0"/>
      <dgm:spPr/>
    </dgm:pt>
    <dgm:pt modelId="{B7D22554-5876-43E4-9445-A0E5547C75CA}" type="pres">
      <dgm:prSet presAssocID="{E7ECA65B-8508-4032-9164-3399BC8A8B7A}" presName="parentText" presStyleLbl="node1" presStyleIdx="2" presStyleCnt="11">
        <dgm:presLayoutVars>
          <dgm:chMax val="0"/>
          <dgm:bulletEnabled val="1"/>
        </dgm:presLayoutVars>
      </dgm:prSet>
      <dgm:spPr/>
    </dgm:pt>
    <dgm:pt modelId="{F27B07B5-5789-4400-A572-7D89BC5776CF}" type="pres">
      <dgm:prSet presAssocID="{BA75147E-03E4-425A-A065-4096799FC179}" presName="spacer" presStyleCnt="0"/>
      <dgm:spPr/>
    </dgm:pt>
    <dgm:pt modelId="{26CBFB93-A2AA-424C-8975-5F9AF09FAAAF}" type="pres">
      <dgm:prSet presAssocID="{C8CF45BD-5EBF-482B-A6F5-F23BB4C3E9F1}" presName="parentText" presStyleLbl="node1" presStyleIdx="3" presStyleCnt="11">
        <dgm:presLayoutVars>
          <dgm:chMax val="0"/>
          <dgm:bulletEnabled val="1"/>
        </dgm:presLayoutVars>
      </dgm:prSet>
      <dgm:spPr/>
    </dgm:pt>
    <dgm:pt modelId="{76398797-A703-4570-9589-B317DC8002BE}" type="pres">
      <dgm:prSet presAssocID="{9F0D5813-EBC7-41BF-9FBE-ADB936139879}" presName="spacer" presStyleCnt="0"/>
      <dgm:spPr/>
    </dgm:pt>
    <dgm:pt modelId="{76FB40E4-8BA8-4066-BEC7-49111B52E4AF}" type="pres">
      <dgm:prSet presAssocID="{17BEA140-FCB0-4F02-A554-F7E339160B5B}" presName="parentText" presStyleLbl="node1" presStyleIdx="4" presStyleCnt="11">
        <dgm:presLayoutVars>
          <dgm:chMax val="0"/>
          <dgm:bulletEnabled val="1"/>
        </dgm:presLayoutVars>
      </dgm:prSet>
      <dgm:spPr/>
    </dgm:pt>
    <dgm:pt modelId="{C7B93674-A7FA-4E31-AC84-560781CF9B39}" type="pres">
      <dgm:prSet presAssocID="{FD1BC0AE-8BBD-4F89-ABED-0CD9BAE13F7B}" presName="spacer" presStyleCnt="0"/>
      <dgm:spPr/>
    </dgm:pt>
    <dgm:pt modelId="{2199D838-B493-4108-BFC1-0719FEFCF238}" type="pres">
      <dgm:prSet presAssocID="{60F8B8B9-B3EC-42B5-A2D5-B27C3EE44663}" presName="parentText" presStyleLbl="node1" presStyleIdx="5" presStyleCnt="11">
        <dgm:presLayoutVars>
          <dgm:chMax val="0"/>
          <dgm:bulletEnabled val="1"/>
        </dgm:presLayoutVars>
      </dgm:prSet>
      <dgm:spPr/>
    </dgm:pt>
    <dgm:pt modelId="{2581E0B0-9F06-4936-8307-E26F73C93CCF}" type="pres">
      <dgm:prSet presAssocID="{C4B6A52A-F0A2-4999-A745-D5BE15FFEA8A}" presName="spacer" presStyleCnt="0"/>
      <dgm:spPr/>
    </dgm:pt>
    <dgm:pt modelId="{82AA6973-EF90-42C0-BBF5-23F0067BFAEF}" type="pres">
      <dgm:prSet presAssocID="{0ADFDC11-E6F5-4941-A162-914271C6F3B4}" presName="parentText" presStyleLbl="node1" presStyleIdx="6" presStyleCnt="11">
        <dgm:presLayoutVars>
          <dgm:chMax val="0"/>
          <dgm:bulletEnabled val="1"/>
        </dgm:presLayoutVars>
      </dgm:prSet>
      <dgm:spPr/>
    </dgm:pt>
    <dgm:pt modelId="{D9097320-4BC4-413B-81C0-344535F84C9D}" type="pres">
      <dgm:prSet presAssocID="{C65B150E-7A07-49A2-B599-B7B5DC5DAFA4}" presName="spacer" presStyleCnt="0"/>
      <dgm:spPr/>
    </dgm:pt>
    <dgm:pt modelId="{B26435DE-B614-4FDA-9563-79603016BA79}" type="pres">
      <dgm:prSet presAssocID="{C80102DA-639D-49EA-8008-CFBEDE89D643}" presName="parentText" presStyleLbl="node1" presStyleIdx="7" presStyleCnt="11">
        <dgm:presLayoutVars>
          <dgm:chMax val="0"/>
          <dgm:bulletEnabled val="1"/>
        </dgm:presLayoutVars>
      </dgm:prSet>
      <dgm:spPr/>
    </dgm:pt>
    <dgm:pt modelId="{49538410-F5CB-46FE-945C-E09B7F2BEA2F}" type="pres">
      <dgm:prSet presAssocID="{35A5C07C-9C0B-4B85-9AF1-156D3EBAB11C}" presName="spacer" presStyleCnt="0"/>
      <dgm:spPr/>
    </dgm:pt>
    <dgm:pt modelId="{203EEDB1-8A33-4DC8-BA0B-A33E5B4AEE05}" type="pres">
      <dgm:prSet presAssocID="{7E315917-86ED-495F-B933-A71F08732901}" presName="parentText" presStyleLbl="node1" presStyleIdx="8" presStyleCnt="11">
        <dgm:presLayoutVars>
          <dgm:chMax val="0"/>
          <dgm:bulletEnabled val="1"/>
        </dgm:presLayoutVars>
      </dgm:prSet>
      <dgm:spPr/>
    </dgm:pt>
    <dgm:pt modelId="{4E9AA169-0234-4815-9DA4-062A6221EA6C}" type="pres">
      <dgm:prSet presAssocID="{ACC98513-05D1-4B88-80DE-E0530BDD6BCC}" presName="spacer" presStyleCnt="0"/>
      <dgm:spPr/>
    </dgm:pt>
    <dgm:pt modelId="{0C359539-CE0B-43C1-A5EC-331B9E91766E}" type="pres">
      <dgm:prSet presAssocID="{02596EA3-2B6F-4E02-A1D4-9DD2935B197D}" presName="parentText" presStyleLbl="node1" presStyleIdx="9" presStyleCnt="11">
        <dgm:presLayoutVars>
          <dgm:chMax val="0"/>
          <dgm:bulletEnabled val="1"/>
        </dgm:presLayoutVars>
      </dgm:prSet>
      <dgm:spPr/>
    </dgm:pt>
    <dgm:pt modelId="{F0B355D6-3C10-43A6-ADE5-476A335B19FA}" type="pres">
      <dgm:prSet presAssocID="{87D4E2AE-C09F-4FAE-B1B7-D75516C8A565}" presName="spacer" presStyleCnt="0"/>
      <dgm:spPr/>
    </dgm:pt>
    <dgm:pt modelId="{4DE6FA82-1EB9-4388-9240-8D0CC9B2C809}" type="pres">
      <dgm:prSet presAssocID="{99D7D623-C121-4F01-AF8D-2B61DEBC3776}" presName="parentText" presStyleLbl="node1" presStyleIdx="10" presStyleCnt="11">
        <dgm:presLayoutVars>
          <dgm:chMax val="0"/>
          <dgm:bulletEnabled val="1"/>
        </dgm:presLayoutVars>
      </dgm:prSet>
      <dgm:spPr/>
    </dgm:pt>
  </dgm:ptLst>
  <dgm:cxnLst>
    <dgm:cxn modelId="{4F117428-4738-4DF5-8D26-BB06836A9B43}" srcId="{E2148361-0C4A-4F7F-9EA2-071582ACD279}" destId="{E7ECA65B-8508-4032-9164-3399BC8A8B7A}" srcOrd="2" destOrd="0" parTransId="{1ACA4DEB-0FAA-4C23-8057-945018B031F5}" sibTransId="{BA75147E-03E4-425A-A065-4096799FC179}"/>
    <dgm:cxn modelId="{FAFCB533-6232-4F8F-B02A-A0C15FF3093B}" type="presOf" srcId="{67A77DD7-595C-48AB-B79E-F92924586EEB}" destId="{995258CF-5CD0-4630-90AE-DDA13024F036}" srcOrd="0" destOrd="0" presId="urn:microsoft.com/office/officeart/2005/8/layout/vList2"/>
    <dgm:cxn modelId="{27AB2835-0A84-4D86-AC93-35164DF07B42}" srcId="{E2148361-0C4A-4F7F-9EA2-071582ACD279}" destId="{C80102DA-639D-49EA-8008-CFBEDE89D643}" srcOrd="7" destOrd="0" parTransId="{8F14B721-0A5E-428A-AB7E-4AD53FB84BB9}" sibTransId="{35A5C07C-9C0B-4B85-9AF1-156D3EBAB11C}"/>
    <dgm:cxn modelId="{A9D8775F-11CD-4F9B-8EBF-FD7570BED2E4}" srcId="{E2148361-0C4A-4F7F-9EA2-071582ACD279}" destId="{99D7D623-C121-4F01-AF8D-2B61DEBC3776}" srcOrd="10" destOrd="0" parTransId="{18710692-22B0-4ADD-9D2E-A7D71F0386A8}" sibTransId="{8BA18F9B-658B-43AE-8B2C-AB3D5549836C}"/>
    <dgm:cxn modelId="{9B8DEE74-66D7-480F-9EC9-BBE4155EF8E4}" srcId="{E2148361-0C4A-4F7F-9EA2-071582ACD279}" destId="{0ADFDC11-E6F5-4941-A162-914271C6F3B4}" srcOrd="6" destOrd="0" parTransId="{014718CB-0848-4A9C-A340-C3283E9D9AF9}" sibTransId="{C65B150E-7A07-49A2-B599-B7B5DC5DAFA4}"/>
    <dgm:cxn modelId="{49912278-012A-4140-A586-A1956BDF7E12}" type="presOf" srcId="{C80102DA-639D-49EA-8008-CFBEDE89D643}" destId="{B26435DE-B614-4FDA-9563-79603016BA79}" srcOrd="0" destOrd="0" presId="urn:microsoft.com/office/officeart/2005/8/layout/vList2"/>
    <dgm:cxn modelId="{E19FBD5A-E887-479D-ACDA-F4FFF87E7D41}" srcId="{E2148361-0C4A-4F7F-9EA2-071582ACD279}" destId="{6D8D650E-B199-436F-9969-E65CAC291771}" srcOrd="1" destOrd="0" parTransId="{3B2EB2F5-CBA2-42EB-B58E-FDC25CFEFE12}" sibTransId="{D85DD5AB-E437-4D86-8BEB-D3DE48CB6F7C}"/>
    <dgm:cxn modelId="{85825F86-0733-4F81-86D1-DB06CC96008B}" srcId="{E2148361-0C4A-4F7F-9EA2-071582ACD279}" destId="{60F8B8B9-B3EC-42B5-A2D5-B27C3EE44663}" srcOrd="5" destOrd="0" parTransId="{7FC9BDF9-637F-41B3-96BA-5A6CD4331A2D}" sibTransId="{C4B6A52A-F0A2-4999-A745-D5BE15FFEA8A}"/>
    <dgm:cxn modelId="{131AF886-C696-40D4-8EE3-807590FFD2B3}" srcId="{E2148361-0C4A-4F7F-9EA2-071582ACD279}" destId="{7E315917-86ED-495F-B933-A71F08732901}" srcOrd="8" destOrd="0" parTransId="{FEEEF840-3E33-4385-8A31-191935C099A4}" sibTransId="{ACC98513-05D1-4B88-80DE-E0530BDD6BCC}"/>
    <dgm:cxn modelId="{3777639C-3A40-4870-8098-53F3B792FD84}" type="presOf" srcId="{99D7D623-C121-4F01-AF8D-2B61DEBC3776}" destId="{4DE6FA82-1EB9-4388-9240-8D0CC9B2C809}" srcOrd="0" destOrd="0" presId="urn:microsoft.com/office/officeart/2005/8/layout/vList2"/>
    <dgm:cxn modelId="{9F4C1DA3-E6A2-4CB3-951A-43702940B820}" type="presOf" srcId="{E2148361-0C4A-4F7F-9EA2-071582ACD279}" destId="{A2A18415-DD18-442A-8E40-26068C883FE2}" srcOrd="0" destOrd="0" presId="urn:microsoft.com/office/officeart/2005/8/layout/vList2"/>
    <dgm:cxn modelId="{585241AA-20D9-4137-BAFA-BA7273338700}" type="presOf" srcId="{60F8B8B9-B3EC-42B5-A2D5-B27C3EE44663}" destId="{2199D838-B493-4108-BFC1-0719FEFCF238}" srcOrd="0" destOrd="0" presId="urn:microsoft.com/office/officeart/2005/8/layout/vList2"/>
    <dgm:cxn modelId="{BC2CA9BA-21D1-4E96-B03E-EED14281A0D4}" type="presOf" srcId="{6D8D650E-B199-436F-9969-E65CAC291771}" destId="{62A6998F-1B48-46A9-B9EE-7CFCFF37D9E4}" srcOrd="0" destOrd="0" presId="urn:microsoft.com/office/officeart/2005/8/layout/vList2"/>
    <dgm:cxn modelId="{A99696BE-118B-472A-BE09-341A7C4481B6}" type="presOf" srcId="{02596EA3-2B6F-4E02-A1D4-9DD2935B197D}" destId="{0C359539-CE0B-43C1-A5EC-331B9E91766E}" srcOrd="0" destOrd="0" presId="urn:microsoft.com/office/officeart/2005/8/layout/vList2"/>
    <dgm:cxn modelId="{F53CA4C2-DCAD-44D0-BCD6-679101F955A5}" type="presOf" srcId="{7E315917-86ED-495F-B933-A71F08732901}" destId="{203EEDB1-8A33-4DC8-BA0B-A33E5B4AEE05}" srcOrd="0" destOrd="0" presId="urn:microsoft.com/office/officeart/2005/8/layout/vList2"/>
    <dgm:cxn modelId="{A9D083C5-1EF7-4F2D-B771-CEFA06D6E1D4}" srcId="{E2148361-0C4A-4F7F-9EA2-071582ACD279}" destId="{C8CF45BD-5EBF-482B-A6F5-F23BB4C3E9F1}" srcOrd="3" destOrd="0" parTransId="{8795A086-FEB1-437F-AA34-ECB956D1E5E0}" sibTransId="{9F0D5813-EBC7-41BF-9FBE-ADB936139879}"/>
    <dgm:cxn modelId="{2AAD9CC6-5046-4BA0-A3D3-6871E10A9635}" srcId="{E2148361-0C4A-4F7F-9EA2-071582ACD279}" destId="{17BEA140-FCB0-4F02-A554-F7E339160B5B}" srcOrd="4" destOrd="0" parTransId="{9857503D-3B15-446F-B2D8-1046F4382742}" sibTransId="{FD1BC0AE-8BBD-4F89-ABED-0CD9BAE13F7B}"/>
    <dgm:cxn modelId="{44E7C6CB-6547-4FAB-AFE1-6FF1422EA0DF}" srcId="{E2148361-0C4A-4F7F-9EA2-071582ACD279}" destId="{67A77DD7-595C-48AB-B79E-F92924586EEB}" srcOrd="0" destOrd="0" parTransId="{74A5441B-2E14-436E-B888-9FD407DC06B9}" sibTransId="{161976F2-84AC-4575-99D2-51B15F6C689F}"/>
    <dgm:cxn modelId="{DC519DD0-E677-4189-BF3A-9AB8D8CD06D5}" type="presOf" srcId="{0ADFDC11-E6F5-4941-A162-914271C6F3B4}" destId="{82AA6973-EF90-42C0-BBF5-23F0067BFAEF}" srcOrd="0" destOrd="0" presId="urn:microsoft.com/office/officeart/2005/8/layout/vList2"/>
    <dgm:cxn modelId="{B1CAF4E5-EBDD-421B-A02F-EA092734F8B2}" srcId="{E2148361-0C4A-4F7F-9EA2-071582ACD279}" destId="{02596EA3-2B6F-4E02-A1D4-9DD2935B197D}" srcOrd="9" destOrd="0" parTransId="{0890EB19-89F5-4778-93DC-83625D1CE462}" sibTransId="{87D4E2AE-C09F-4FAE-B1B7-D75516C8A565}"/>
    <dgm:cxn modelId="{F3B98FED-5A19-4CAD-B07A-359C3E807820}" type="presOf" srcId="{E7ECA65B-8508-4032-9164-3399BC8A8B7A}" destId="{B7D22554-5876-43E4-9445-A0E5547C75CA}" srcOrd="0" destOrd="0" presId="urn:microsoft.com/office/officeart/2005/8/layout/vList2"/>
    <dgm:cxn modelId="{A910E3ED-F0F8-46AF-B149-B025165344B2}" type="presOf" srcId="{17BEA140-FCB0-4F02-A554-F7E339160B5B}" destId="{76FB40E4-8BA8-4066-BEC7-49111B52E4AF}" srcOrd="0" destOrd="0" presId="urn:microsoft.com/office/officeart/2005/8/layout/vList2"/>
    <dgm:cxn modelId="{38DCDBEE-876C-44F2-A104-06E710B1D3A8}" type="presOf" srcId="{C8CF45BD-5EBF-482B-A6F5-F23BB4C3E9F1}" destId="{26CBFB93-A2AA-424C-8975-5F9AF09FAAAF}" srcOrd="0" destOrd="0" presId="urn:microsoft.com/office/officeart/2005/8/layout/vList2"/>
    <dgm:cxn modelId="{EBC2DCAA-EE0F-487D-ABF0-EEDC9FC31A65}" type="presParOf" srcId="{A2A18415-DD18-442A-8E40-26068C883FE2}" destId="{995258CF-5CD0-4630-90AE-DDA13024F036}" srcOrd="0" destOrd="0" presId="urn:microsoft.com/office/officeart/2005/8/layout/vList2"/>
    <dgm:cxn modelId="{C1506091-F082-4FF3-A452-12EE9319BB56}" type="presParOf" srcId="{A2A18415-DD18-442A-8E40-26068C883FE2}" destId="{344EDE6F-8D61-4224-AD61-320CA36841D9}" srcOrd="1" destOrd="0" presId="urn:microsoft.com/office/officeart/2005/8/layout/vList2"/>
    <dgm:cxn modelId="{319D4940-10CB-4BDF-8C4C-D25FC1D0352B}" type="presParOf" srcId="{A2A18415-DD18-442A-8E40-26068C883FE2}" destId="{62A6998F-1B48-46A9-B9EE-7CFCFF37D9E4}" srcOrd="2" destOrd="0" presId="urn:microsoft.com/office/officeart/2005/8/layout/vList2"/>
    <dgm:cxn modelId="{CA40913F-71D7-4510-B8C1-F58EFEC771E5}" type="presParOf" srcId="{A2A18415-DD18-442A-8E40-26068C883FE2}" destId="{7A78CC21-05BD-4B16-B890-49FEB9A0D334}" srcOrd="3" destOrd="0" presId="urn:microsoft.com/office/officeart/2005/8/layout/vList2"/>
    <dgm:cxn modelId="{48E02141-28FD-4CC1-8A3E-72268D6F2A9A}" type="presParOf" srcId="{A2A18415-DD18-442A-8E40-26068C883FE2}" destId="{B7D22554-5876-43E4-9445-A0E5547C75CA}" srcOrd="4" destOrd="0" presId="urn:microsoft.com/office/officeart/2005/8/layout/vList2"/>
    <dgm:cxn modelId="{BF9F9566-81F7-4F03-93BA-6DCCF4F20AC6}" type="presParOf" srcId="{A2A18415-DD18-442A-8E40-26068C883FE2}" destId="{F27B07B5-5789-4400-A572-7D89BC5776CF}" srcOrd="5" destOrd="0" presId="urn:microsoft.com/office/officeart/2005/8/layout/vList2"/>
    <dgm:cxn modelId="{9E7BD2C2-A774-4802-BA55-96B35024B417}" type="presParOf" srcId="{A2A18415-DD18-442A-8E40-26068C883FE2}" destId="{26CBFB93-A2AA-424C-8975-5F9AF09FAAAF}" srcOrd="6" destOrd="0" presId="urn:microsoft.com/office/officeart/2005/8/layout/vList2"/>
    <dgm:cxn modelId="{115A9F26-22B9-4AE8-84AC-F62E31507100}" type="presParOf" srcId="{A2A18415-DD18-442A-8E40-26068C883FE2}" destId="{76398797-A703-4570-9589-B317DC8002BE}" srcOrd="7" destOrd="0" presId="urn:microsoft.com/office/officeart/2005/8/layout/vList2"/>
    <dgm:cxn modelId="{6497EE26-5E4B-401F-B548-7CC3886CF8AB}" type="presParOf" srcId="{A2A18415-DD18-442A-8E40-26068C883FE2}" destId="{76FB40E4-8BA8-4066-BEC7-49111B52E4AF}" srcOrd="8" destOrd="0" presId="urn:microsoft.com/office/officeart/2005/8/layout/vList2"/>
    <dgm:cxn modelId="{F22FCA90-85DF-4102-B0CE-9BA820133AE3}" type="presParOf" srcId="{A2A18415-DD18-442A-8E40-26068C883FE2}" destId="{C7B93674-A7FA-4E31-AC84-560781CF9B39}" srcOrd="9" destOrd="0" presId="urn:microsoft.com/office/officeart/2005/8/layout/vList2"/>
    <dgm:cxn modelId="{5965A488-72B2-40F0-B3F0-8CF9D034F8F5}" type="presParOf" srcId="{A2A18415-DD18-442A-8E40-26068C883FE2}" destId="{2199D838-B493-4108-BFC1-0719FEFCF238}" srcOrd="10" destOrd="0" presId="urn:microsoft.com/office/officeart/2005/8/layout/vList2"/>
    <dgm:cxn modelId="{FD16DE75-D783-44D4-9D6F-EC7BDFCEC611}" type="presParOf" srcId="{A2A18415-DD18-442A-8E40-26068C883FE2}" destId="{2581E0B0-9F06-4936-8307-E26F73C93CCF}" srcOrd="11" destOrd="0" presId="urn:microsoft.com/office/officeart/2005/8/layout/vList2"/>
    <dgm:cxn modelId="{33197963-0AC8-4A6E-904B-BCBE6ABF2D6C}" type="presParOf" srcId="{A2A18415-DD18-442A-8E40-26068C883FE2}" destId="{82AA6973-EF90-42C0-BBF5-23F0067BFAEF}" srcOrd="12" destOrd="0" presId="urn:microsoft.com/office/officeart/2005/8/layout/vList2"/>
    <dgm:cxn modelId="{B268D335-A388-4194-89D7-AC3F5A870CA0}" type="presParOf" srcId="{A2A18415-DD18-442A-8E40-26068C883FE2}" destId="{D9097320-4BC4-413B-81C0-344535F84C9D}" srcOrd="13" destOrd="0" presId="urn:microsoft.com/office/officeart/2005/8/layout/vList2"/>
    <dgm:cxn modelId="{7559BC4F-F4C5-4286-AD29-BBAACFE30FDB}" type="presParOf" srcId="{A2A18415-DD18-442A-8E40-26068C883FE2}" destId="{B26435DE-B614-4FDA-9563-79603016BA79}" srcOrd="14" destOrd="0" presId="urn:microsoft.com/office/officeart/2005/8/layout/vList2"/>
    <dgm:cxn modelId="{63DDEAF7-CAB4-49E1-BB87-F402FA80A978}" type="presParOf" srcId="{A2A18415-DD18-442A-8E40-26068C883FE2}" destId="{49538410-F5CB-46FE-945C-E09B7F2BEA2F}" srcOrd="15" destOrd="0" presId="urn:microsoft.com/office/officeart/2005/8/layout/vList2"/>
    <dgm:cxn modelId="{7091A656-E730-4CC9-8D43-3BF6C2DCC97A}" type="presParOf" srcId="{A2A18415-DD18-442A-8E40-26068C883FE2}" destId="{203EEDB1-8A33-4DC8-BA0B-A33E5B4AEE05}" srcOrd="16" destOrd="0" presId="urn:microsoft.com/office/officeart/2005/8/layout/vList2"/>
    <dgm:cxn modelId="{65C61917-2BFA-4C62-946E-83EB660090D5}" type="presParOf" srcId="{A2A18415-DD18-442A-8E40-26068C883FE2}" destId="{4E9AA169-0234-4815-9DA4-062A6221EA6C}" srcOrd="17" destOrd="0" presId="urn:microsoft.com/office/officeart/2005/8/layout/vList2"/>
    <dgm:cxn modelId="{3C48A2F4-A1E7-4BB9-B465-F5D504D36FFC}" type="presParOf" srcId="{A2A18415-DD18-442A-8E40-26068C883FE2}" destId="{0C359539-CE0B-43C1-A5EC-331B9E91766E}" srcOrd="18" destOrd="0" presId="urn:microsoft.com/office/officeart/2005/8/layout/vList2"/>
    <dgm:cxn modelId="{BD40C3CE-A276-4DAC-913C-A036AF71F45F}" type="presParOf" srcId="{A2A18415-DD18-442A-8E40-26068C883FE2}" destId="{F0B355D6-3C10-43A6-ADE5-476A335B19FA}" srcOrd="19" destOrd="0" presId="urn:microsoft.com/office/officeart/2005/8/layout/vList2"/>
    <dgm:cxn modelId="{AF7E0DCB-9474-400D-806A-F201C8B12AF9}" type="presParOf" srcId="{A2A18415-DD18-442A-8E40-26068C883FE2}" destId="{4DE6FA82-1EB9-4388-9240-8D0CC9B2C809}" srcOrd="2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231F68-5ED3-4630-8AFC-966E65B0717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2D306FA-56CC-4447-8BD8-AD1176994A81}">
      <dgm:prSet/>
      <dgm:spPr>
        <a:ln>
          <a:solidFill>
            <a:schemeClr val="lt1">
              <a:hueOff val="0"/>
              <a:satOff val="0"/>
              <a:lumOff val="0"/>
            </a:schemeClr>
          </a:solidFill>
        </a:ln>
      </dgm:spPr>
      <dgm:t>
        <a:bodyPr/>
        <a:lstStyle/>
        <a:p>
          <a:r>
            <a:rPr lang="en-US" dirty="0">
              <a:solidFill>
                <a:schemeClr val="tx1"/>
              </a:solidFill>
            </a:rPr>
            <a:t>Prediction 1: (Customers’ next purchase)</a:t>
          </a:r>
        </a:p>
      </dgm:t>
    </dgm:pt>
    <dgm:pt modelId="{95CCF7E8-CAB5-4E2F-8AF6-496A10A5DD8F}" type="parTrans" cxnId="{A304A59F-8E49-4BA7-8A77-8AC791027613}">
      <dgm:prSet/>
      <dgm:spPr/>
      <dgm:t>
        <a:bodyPr/>
        <a:lstStyle/>
        <a:p>
          <a:endParaRPr lang="en-US"/>
        </a:p>
      </dgm:t>
    </dgm:pt>
    <dgm:pt modelId="{EC1C900C-BB27-47B1-9799-940AE40E0ABB}" type="sibTrans" cxnId="{A304A59F-8E49-4BA7-8A77-8AC791027613}">
      <dgm:prSet/>
      <dgm:spPr/>
      <dgm:t>
        <a:bodyPr/>
        <a:lstStyle/>
        <a:p>
          <a:endParaRPr lang="en-US"/>
        </a:p>
      </dgm:t>
    </dgm:pt>
    <dgm:pt modelId="{B17BEFA4-C200-4F22-B61E-A3A938BBA641}">
      <dgm:prSet/>
      <dgm:spPr/>
      <dgm:t>
        <a:bodyPr/>
        <a:lstStyle/>
        <a:p>
          <a:r>
            <a:rPr lang="en-US">
              <a:solidFill>
                <a:schemeClr val="bg1"/>
              </a:solidFill>
            </a:rPr>
            <a:t>When the customer will possibly make their next purchase</a:t>
          </a:r>
          <a:endParaRPr lang="en-US" dirty="0">
            <a:solidFill>
              <a:schemeClr val="bg1"/>
            </a:solidFill>
          </a:endParaRPr>
        </a:p>
      </dgm:t>
    </dgm:pt>
    <dgm:pt modelId="{27F9F38E-21D4-4E32-A8D7-1F7AC52BB349}" type="parTrans" cxnId="{451BADFE-9ACE-4025-A281-ACC84380B9E9}">
      <dgm:prSet/>
      <dgm:spPr/>
      <dgm:t>
        <a:bodyPr/>
        <a:lstStyle/>
        <a:p>
          <a:endParaRPr lang="en-US"/>
        </a:p>
      </dgm:t>
    </dgm:pt>
    <dgm:pt modelId="{0EF2521B-C5A6-4533-99AE-D2F75874A6C5}" type="sibTrans" cxnId="{451BADFE-9ACE-4025-A281-ACC84380B9E9}">
      <dgm:prSet/>
      <dgm:spPr/>
      <dgm:t>
        <a:bodyPr/>
        <a:lstStyle/>
        <a:p>
          <a:endParaRPr lang="en-US"/>
        </a:p>
      </dgm:t>
    </dgm:pt>
    <dgm:pt modelId="{2B3AD3DB-0A5A-40DB-9CF3-0519363BEE4A}">
      <dgm:prSet/>
      <dgm:spPr/>
      <dgm:t>
        <a:bodyPr/>
        <a:lstStyle/>
        <a:p>
          <a:r>
            <a:rPr lang="en-US" dirty="0">
              <a:solidFill>
                <a:schemeClr val="bg1"/>
              </a:solidFill>
            </a:rPr>
            <a:t>In next 15 days or</a:t>
          </a:r>
        </a:p>
      </dgm:t>
    </dgm:pt>
    <dgm:pt modelId="{1AB181CE-72B6-485F-B691-38CAD9DF1B0A}" type="parTrans" cxnId="{438F67E1-2095-4723-B764-58DDDF652C3D}">
      <dgm:prSet/>
      <dgm:spPr/>
      <dgm:t>
        <a:bodyPr/>
        <a:lstStyle/>
        <a:p>
          <a:endParaRPr lang="en-US"/>
        </a:p>
      </dgm:t>
    </dgm:pt>
    <dgm:pt modelId="{67E3C11B-5F07-47A1-81A8-DE1D0F8E77CD}" type="sibTrans" cxnId="{438F67E1-2095-4723-B764-58DDDF652C3D}">
      <dgm:prSet/>
      <dgm:spPr/>
      <dgm:t>
        <a:bodyPr/>
        <a:lstStyle/>
        <a:p>
          <a:endParaRPr lang="en-US"/>
        </a:p>
      </dgm:t>
    </dgm:pt>
    <dgm:pt modelId="{85EF782A-37E6-4861-B8EC-7A9841F8010B}">
      <dgm:prSet/>
      <dgm:spPr/>
      <dgm:t>
        <a:bodyPr/>
        <a:lstStyle/>
        <a:p>
          <a:r>
            <a:rPr lang="en-US">
              <a:solidFill>
                <a:schemeClr val="bg1"/>
              </a:solidFill>
            </a:rPr>
            <a:t>With in 30 days</a:t>
          </a:r>
          <a:endParaRPr lang="en-US" dirty="0">
            <a:solidFill>
              <a:schemeClr val="bg1"/>
            </a:solidFill>
          </a:endParaRPr>
        </a:p>
      </dgm:t>
    </dgm:pt>
    <dgm:pt modelId="{0389A774-4EB3-4786-A3E0-0C61FFE005BD}" type="parTrans" cxnId="{3E8B2302-2E00-493D-900B-701BD72532AA}">
      <dgm:prSet/>
      <dgm:spPr/>
      <dgm:t>
        <a:bodyPr/>
        <a:lstStyle/>
        <a:p>
          <a:endParaRPr lang="en-US"/>
        </a:p>
      </dgm:t>
    </dgm:pt>
    <dgm:pt modelId="{9C2AFD20-4174-46A3-89E9-4B6F692D6880}" type="sibTrans" cxnId="{3E8B2302-2E00-493D-900B-701BD72532AA}">
      <dgm:prSet/>
      <dgm:spPr/>
      <dgm:t>
        <a:bodyPr/>
        <a:lstStyle/>
        <a:p>
          <a:endParaRPr lang="en-US"/>
        </a:p>
      </dgm:t>
    </dgm:pt>
    <dgm:pt modelId="{D0D27A3A-110F-4028-954A-189406A718F3}">
      <dgm:prSet/>
      <dgm:spPr/>
      <dgm:t>
        <a:bodyPr/>
        <a:lstStyle/>
        <a:p>
          <a:r>
            <a:rPr lang="en-US" dirty="0">
              <a:solidFill>
                <a:schemeClr val="tx1"/>
              </a:solidFill>
            </a:rPr>
            <a:t>Prediction 2: (Customers’ product preferences in their next purchase)</a:t>
          </a:r>
        </a:p>
      </dgm:t>
    </dgm:pt>
    <dgm:pt modelId="{C1DB409A-D601-4251-ABCF-8A99063ADF4F}" type="parTrans" cxnId="{78B4E69B-271A-4AD2-AC00-C3AB42AB4053}">
      <dgm:prSet/>
      <dgm:spPr/>
      <dgm:t>
        <a:bodyPr/>
        <a:lstStyle/>
        <a:p>
          <a:endParaRPr lang="en-US"/>
        </a:p>
      </dgm:t>
    </dgm:pt>
    <dgm:pt modelId="{0558090C-88E3-4FC6-AEED-3B483DB18F0F}" type="sibTrans" cxnId="{78B4E69B-271A-4AD2-AC00-C3AB42AB4053}">
      <dgm:prSet/>
      <dgm:spPr/>
      <dgm:t>
        <a:bodyPr/>
        <a:lstStyle/>
        <a:p>
          <a:endParaRPr lang="en-US"/>
        </a:p>
      </dgm:t>
    </dgm:pt>
    <dgm:pt modelId="{0971A89C-34DA-4C41-9225-6465B87B855C}">
      <dgm:prSet/>
      <dgm:spPr/>
      <dgm:t>
        <a:bodyPr/>
        <a:lstStyle/>
        <a:p>
          <a:r>
            <a:rPr lang="en-US">
              <a:solidFill>
                <a:schemeClr val="bg1"/>
              </a:solidFill>
            </a:rPr>
            <a:t>What reordered products will be there in their immediate next order</a:t>
          </a:r>
          <a:endParaRPr lang="en-US" dirty="0">
            <a:solidFill>
              <a:schemeClr val="bg1"/>
            </a:solidFill>
          </a:endParaRPr>
        </a:p>
      </dgm:t>
    </dgm:pt>
    <dgm:pt modelId="{BB1EBD77-3A32-47E5-986A-EDBE4FDD87B9}" type="parTrans" cxnId="{F1BE01B7-7BBB-4E73-B50E-1A9CC5F5A6ED}">
      <dgm:prSet/>
      <dgm:spPr/>
      <dgm:t>
        <a:bodyPr/>
        <a:lstStyle/>
        <a:p>
          <a:endParaRPr lang="en-US"/>
        </a:p>
      </dgm:t>
    </dgm:pt>
    <dgm:pt modelId="{CDEAD0DA-0E38-4499-9E69-2C8C06B9D242}" type="sibTrans" cxnId="{F1BE01B7-7BBB-4E73-B50E-1A9CC5F5A6ED}">
      <dgm:prSet/>
      <dgm:spPr/>
      <dgm:t>
        <a:bodyPr/>
        <a:lstStyle/>
        <a:p>
          <a:endParaRPr lang="en-US"/>
        </a:p>
      </dgm:t>
    </dgm:pt>
    <dgm:pt modelId="{44B3DC57-BC65-4325-945D-D8FAC91420F4}" type="pres">
      <dgm:prSet presAssocID="{5B231F68-5ED3-4630-8AFC-966E65B07176}" presName="linear" presStyleCnt="0">
        <dgm:presLayoutVars>
          <dgm:animLvl val="lvl"/>
          <dgm:resizeHandles val="exact"/>
        </dgm:presLayoutVars>
      </dgm:prSet>
      <dgm:spPr/>
    </dgm:pt>
    <dgm:pt modelId="{C18BD9BD-9BF7-40E9-BAE9-69BF75920E08}" type="pres">
      <dgm:prSet presAssocID="{72D306FA-56CC-4447-8BD8-AD1176994A81}" presName="parentText" presStyleLbl="node1" presStyleIdx="0" presStyleCnt="2" custLinFactNeighborX="3700" custLinFactNeighborY="-4207">
        <dgm:presLayoutVars>
          <dgm:chMax val="0"/>
          <dgm:bulletEnabled val="1"/>
        </dgm:presLayoutVars>
      </dgm:prSet>
      <dgm:spPr/>
    </dgm:pt>
    <dgm:pt modelId="{AF5109B5-55C5-4357-A516-93B51B6C034D}" type="pres">
      <dgm:prSet presAssocID="{72D306FA-56CC-4447-8BD8-AD1176994A81}" presName="childText" presStyleLbl="revTx" presStyleIdx="0" presStyleCnt="2">
        <dgm:presLayoutVars>
          <dgm:bulletEnabled val="1"/>
        </dgm:presLayoutVars>
      </dgm:prSet>
      <dgm:spPr/>
    </dgm:pt>
    <dgm:pt modelId="{52487807-FAA9-437F-9FBF-A2B26B99F146}" type="pres">
      <dgm:prSet presAssocID="{D0D27A3A-110F-4028-954A-189406A718F3}" presName="parentText" presStyleLbl="node1" presStyleIdx="1" presStyleCnt="2">
        <dgm:presLayoutVars>
          <dgm:chMax val="0"/>
          <dgm:bulletEnabled val="1"/>
        </dgm:presLayoutVars>
      </dgm:prSet>
      <dgm:spPr/>
    </dgm:pt>
    <dgm:pt modelId="{FCFC6B62-9B50-41EB-8CD4-A04C483DE69F}" type="pres">
      <dgm:prSet presAssocID="{D0D27A3A-110F-4028-954A-189406A718F3}" presName="childText" presStyleLbl="revTx" presStyleIdx="1" presStyleCnt="2" custScaleY="183394">
        <dgm:presLayoutVars>
          <dgm:bulletEnabled val="1"/>
        </dgm:presLayoutVars>
      </dgm:prSet>
      <dgm:spPr/>
    </dgm:pt>
  </dgm:ptLst>
  <dgm:cxnLst>
    <dgm:cxn modelId="{3E8B2302-2E00-493D-900B-701BD72532AA}" srcId="{B17BEFA4-C200-4F22-B61E-A3A938BBA641}" destId="{85EF782A-37E6-4861-B8EC-7A9841F8010B}" srcOrd="1" destOrd="0" parTransId="{0389A774-4EB3-4786-A3E0-0C61FFE005BD}" sibTransId="{9C2AFD20-4174-46A3-89E9-4B6F692D6880}"/>
    <dgm:cxn modelId="{BEAE3E0B-9865-4CB0-A77A-6427B974CAEB}" type="presOf" srcId="{2B3AD3DB-0A5A-40DB-9CF3-0519363BEE4A}" destId="{AF5109B5-55C5-4357-A516-93B51B6C034D}" srcOrd="0" destOrd="1" presId="urn:microsoft.com/office/officeart/2005/8/layout/vList2"/>
    <dgm:cxn modelId="{461B270E-9A68-406A-BCAF-30F0A7F6EBFF}" type="presOf" srcId="{B17BEFA4-C200-4F22-B61E-A3A938BBA641}" destId="{AF5109B5-55C5-4357-A516-93B51B6C034D}" srcOrd="0" destOrd="0" presId="urn:microsoft.com/office/officeart/2005/8/layout/vList2"/>
    <dgm:cxn modelId="{BC02A326-AFFE-4C43-BDCD-55C41E1C2B4E}" type="presOf" srcId="{0971A89C-34DA-4C41-9225-6465B87B855C}" destId="{FCFC6B62-9B50-41EB-8CD4-A04C483DE69F}" srcOrd="0" destOrd="0" presId="urn:microsoft.com/office/officeart/2005/8/layout/vList2"/>
    <dgm:cxn modelId="{D5A6DB6D-C172-413F-BFFE-5B60EB31B022}" type="presOf" srcId="{D0D27A3A-110F-4028-954A-189406A718F3}" destId="{52487807-FAA9-437F-9FBF-A2B26B99F146}" srcOrd="0" destOrd="0" presId="urn:microsoft.com/office/officeart/2005/8/layout/vList2"/>
    <dgm:cxn modelId="{4CB5A773-201F-4F19-B454-E3BFE377B257}" type="presOf" srcId="{5B231F68-5ED3-4630-8AFC-966E65B07176}" destId="{44B3DC57-BC65-4325-945D-D8FAC91420F4}" srcOrd="0" destOrd="0" presId="urn:microsoft.com/office/officeart/2005/8/layout/vList2"/>
    <dgm:cxn modelId="{9E649D77-03F8-4A08-A23C-AF73AB73E678}" type="presOf" srcId="{85EF782A-37E6-4861-B8EC-7A9841F8010B}" destId="{AF5109B5-55C5-4357-A516-93B51B6C034D}" srcOrd="0" destOrd="2" presId="urn:microsoft.com/office/officeart/2005/8/layout/vList2"/>
    <dgm:cxn modelId="{78B4E69B-271A-4AD2-AC00-C3AB42AB4053}" srcId="{5B231F68-5ED3-4630-8AFC-966E65B07176}" destId="{D0D27A3A-110F-4028-954A-189406A718F3}" srcOrd="1" destOrd="0" parTransId="{C1DB409A-D601-4251-ABCF-8A99063ADF4F}" sibTransId="{0558090C-88E3-4FC6-AEED-3B483DB18F0F}"/>
    <dgm:cxn modelId="{A304A59F-8E49-4BA7-8A77-8AC791027613}" srcId="{5B231F68-5ED3-4630-8AFC-966E65B07176}" destId="{72D306FA-56CC-4447-8BD8-AD1176994A81}" srcOrd="0" destOrd="0" parTransId="{95CCF7E8-CAB5-4E2F-8AF6-496A10A5DD8F}" sibTransId="{EC1C900C-BB27-47B1-9799-940AE40E0ABB}"/>
    <dgm:cxn modelId="{F1BE01B7-7BBB-4E73-B50E-1A9CC5F5A6ED}" srcId="{D0D27A3A-110F-4028-954A-189406A718F3}" destId="{0971A89C-34DA-4C41-9225-6465B87B855C}" srcOrd="0" destOrd="0" parTransId="{BB1EBD77-3A32-47E5-986A-EDBE4FDD87B9}" sibTransId="{CDEAD0DA-0E38-4499-9E69-2C8C06B9D242}"/>
    <dgm:cxn modelId="{0C2C34C1-7E6B-400E-8BFC-CA0B1DE345D6}" type="presOf" srcId="{72D306FA-56CC-4447-8BD8-AD1176994A81}" destId="{C18BD9BD-9BF7-40E9-BAE9-69BF75920E08}" srcOrd="0" destOrd="0" presId="urn:microsoft.com/office/officeart/2005/8/layout/vList2"/>
    <dgm:cxn modelId="{438F67E1-2095-4723-B764-58DDDF652C3D}" srcId="{B17BEFA4-C200-4F22-B61E-A3A938BBA641}" destId="{2B3AD3DB-0A5A-40DB-9CF3-0519363BEE4A}" srcOrd="0" destOrd="0" parTransId="{1AB181CE-72B6-485F-B691-38CAD9DF1B0A}" sibTransId="{67E3C11B-5F07-47A1-81A8-DE1D0F8E77CD}"/>
    <dgm:cxn modelId="{451BADFE-9ACE-4025-A281-ACC84380B9E9}" srcId="{72D306FA-56CC-4447-8BD8-AD1176994A81}" destId="{B17BEFA4-C200-4F22-B61E-A3A938BBA641}" srcOrd="0" destOrd="0" parTransId="{27F9F38E-21D4-4E32-A8D7-1F7AC52BB349}" sibTransId="{0EF2521B-C5A6-4533-99AE-D2F75874A6C5}"/>
    <dgm:cxn modelId="{1C692E5B-E381-4C32-8C6B-24D84270F1C4}" type="presParOf" srcId="{44B3DC57-BC65-4325-945D-D8FAC91420F4}" destId="{C18BD9BD-9BF7-40E9-BAE9-69BF75920E08}" srcOrd="0" destOrd="0" presId="urn:microsoft.com/office/officeart/2005/8/layout/vList2"/>
    <dgm:cxn modelId="{605CAE1F-3734-48C1-9873-85AAA75D150D}" type="presParOf" srcId="{44B3DC57-BC65-4325-945D-D8FAC91420F4}" destId="{AF5109B5-55C5-4357-A516-93B51B6C034D}" srcOrd="1" destOrd="0" presId="urn:microsoft.com/office/officeart/2005/8/layout/vList2"/>
    <dgm:cxn modelId="{C81B549C-C24C-442B-B447-CE3D9658552B}" type="presParOf" srcId="{44B3DC57-BC65-4325-945D-D8FAC91420F4}" destId="{52487807-FAA9-437F-9FBF-A2B26B99F146}" srcOrd="2" destOrd="0" presId="urn:microsoft.com/office/officeart/2005/8/layout/vList2"/>
    <dgm:cxn modelId="{3EDCE768-60BF-4710-A0CE-DB2E70F37DD1}" type="presParOf" srcId="{44B3DC57-BC65-4325-945D-D8FAC91420F4}" destId="{FCFC6B62-9B50-41EB-8CD4-A04C483DE69F}" srcOrd="3"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DAB142-F7B0-4D59-B828-0D94882D98B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C383855-1253-4662-AE96-BBF4FE0B2023}">
      <dgm:prSet custT="1"/>
      <dgm:spPr/>
      <dgm:t>
        <a:bodyPr/>
        <a:lstStyle/>
        <a:p>
          <a:r>
            <a:rPr lang="en-US" sz="2400" dirty="0"/>
            <a:t>Assumption</a:t>
          </a:r>
        </a:p>
      </dgm:t>
    </dgm:pt>
    <dgm:pt modelId="{0CE9413C-E31D-4411-9FB9-686F389A8906}" type="parTrans" cxnId="{BD78DF21-3069-4E77-BA5B-2A8D62EBAF45}">
      <dgm:prSet/>
      <dgm:spPr/>
      <dgm:t>
        <a:bodyPr/>
        <a:lstStyle/>
        <a:p>
          <a:endParaRPr lang="en-US"/>
        </a:p>
      </dgm:t>
    </dgm:pt>
    <dgm:pt modelId="{C6708C0B-0BDC-48AA-9EDC-AD34FE1B06C4}" type="sibTrans" cxnId="{BD78DF21-3069-4E77-BA5B-2A8D62EBAF45}">
      <dgm:prSet/>
      <dgm:spPr/>
      <dgm:t>
        <a:bodyPr/>
        <a:lstStyle/>
        <a:p>
          <a:endParaRPr lang="en-US"/>
        </a:p>
      </dgm:t>
    </dgm:pt>
    <dgm:pt modelId="{97314CC5-938E-47BE-BDD5-F3E6221D2641}">
      <dgm:prSet custT="1"/>
      <dgm:spPr/>
      <dgm:t>
        <a:bodyPr/>
        <a:lstStyle/>
        <a:p>
          <a:r>
            <a:rPr lang="en-US" sz="2000" dirty="0">
              <a:solidFill>
                <a:schemeClr val="bg1"/>
              </a:solidFill>
            </a:rPr>
            <a:t>Will make next order within 30 days – based on their previous behavior</a:t>
          </a:r>
        </a:p>
      </dgm:t>
    </dgm:pt>
    <dgm:pt modelId="{A068A56D-8068-4AFA-9000-1FDA0528876B}" type="parTrans" cxnId="{99B2EC0A-090C-485C-804B-84E42619CCE7}">
      <dgm:prSet/>
      <dgm:spPr/>
      <dgm:t>
        <a:bodyPr/>
        <a:lstStyle/>
        <a:p>
          <a:endParaRPr lang="en-US"/>
        </a:p>
      </dgm:t>
    </dgm:pt>
    <dgm:pt modelId="{67CE4932-81A5-4B9E-952F-CEEFD72C8DA5}" type="sibTrans" cxnId="{99B2EC0A-090C-485C-804B-84E42619CCE7}">
      <dgm:prSet/>
      <dgm:spPr/>
      <dgm:t>
        <a:bodyPr/>
        <a:lstStyle/>
        <a:p>
          <a:endParaRPr lang="en-US"/>
        </a:p>
      </dgm:t>
    </dgm:pt>
    <dgm:pt modelId="{874A45D6-0F8E-4CCC-A148-663EB7FADD7A}">
      <dgm:prSet custT="1"/>
      <dgm:spPr/>
      <dgm:t>
        <a:bodyPr/>
        <a:lstStyle/>
        <a:p>
          <a:r>
            <a:rPr lang="en-US" sz="2000" dirty="0">
              <a:solidFill>
                <a:schemeClr val="bg1"/>
              </a:solidFill>
            </a:rPr>
            <a:t>Will surely make another order – Customer Churn is not handled</a:t>
          </a:r>
        </a:p>
      </dgm:t>
    </dgm:pt>
    <dgm:pt modelId="{2784A5A6-6D3C-422E-B575-4144B9444702}" type="parTrans" cxnId="{CA05B307-B0AE-4470-9044-5D62C95AB1A6}">
      <dgm:prSet/>
      <dgm:spPr/>
      <dgm:t>
        <a:bodyPr/>
        <a:lstStyle/>
        <a:p>
          <a:endParaRPr lang="en-US"/>
        </a:p>
      </dgm:t>
    </dgm:pt>
    <dgm:pt modelId="{67718762-715E-471B-86C1-C2704F6AD936}" type="sibTrans" cxnId="{CA05B307-B0AE-4470-9044-5D62C95AB1A6}">
      <dgm:prSet/>
      <dgm:spPr/>
      <dgm:t>
        <a:bodyPr/>
        <a:lstStyle/>
        <a:p>
          <a:endParaRPr lang="en-US"/>
        </a:p>
      </dgm:t>
    </dgm:pt>
    <dgm:pt modelId="{91AA2EDE-96F8-4F12-B7C3-70CE88C0DFAC}">
      <dgm:prSet custT="1"/>
      <dgm:spPr/>
      <dgm:t>
        <a:bodyPr/>
        <a:lstStyle/>
        <a:p>
          <a:r>
            <a:rPr lang="en-US" sz="2400" i="1" dirty="0"/>
            <a:t>Interest</a:t>
          </a:r>
          <a:endParaRPr lang="en-US" sz="2400" dirty="0"/>
        </a:p>
      </dgm:t>
    </dgm:pt>
    <dgm:pt modelId="{9644538F-6BB4-4DDA-B6D6-120755829B95}" type="parTrans" cxnId="{740580B7-1D18-4816-8D22-5C1566D8C9A9}">
      <dgm:prSet/>
      <dgm:spPr/>
      <dgm:t>
        <a:bodyPr/>
        <a:lstStyle/>
        <a:p>
          <a:endParaRPr lang="en-US"/>
        </a:p>
      </dgm:t>
    </dgm:pt>
    <dgm:pt modelId="{271A5645-FD53-475D-9027-DFBB51DFD54C}" type="sibTrans" cxnId="{740580B7-1D18-4816-8D22-5C1566D8C9A9}">
      <dgm:prSet/>
      <dgm:spPr/>
      <dgm:t>
        <a:bodyPr/>
        <a:lstStyle/>
        <a:p>
          <a:endParaRPr lang="en-US"/>
        </a:p>
      </dgm:t>
    </dgm:pt>
    <dgm:pt modelId="{24067C1B-8701-44A0-A8DD-FFD5BEA5FB6E}">
      <dgm:prSet custT="1"/>
      <dgm:spPr/>
      <dgm:t>
        <a:bodyPr/>
        <a:lstStyle/>
        <a:p>
          <a:r>
            <a:rPr lang="en-US" sz="2000" i="1" dirty="0">
              <a:solidFill>
                <a:schemeClr val="bg1"/>
              </a:solidFill>
            </a:rPr>
            <a:t>Only customers’ reordered products purchase are predicted</a:t>
          </a:r>
          <a:endParaRPr lang="en-US" sz="2000" dirty="0">
            <a:solidFill>
              <a:schemeClr val="bg1"/>
            </a:solidFill>
          </a:endParaRPr>
        </a:p>
      </dgm:t>
    </dgm:pt>
    <dgm:pt modelId="{348266D2-E5E1-42A7-96E4-4BCE2EB160F6}" type="parTrans" cxnId="{7FF41D19-051B-4C9F-A022-985943CEA531}">
      <dgm:prSet/>
      <dgm:spPr/>
      <dgm:t>
        <a:bodyPr/>
        <a:lstStyle/>
        <a:p>
          <a:endParaRPr lang="en-US"/>
        </a:p>
      </dgm:t>
    </dgm:pt>
    <dgm:pt modelId="{A0E3D2C3-FCF6-4F66-A7DF-A414F94916CF}" type="sibTrans" cxnId="{7FF41D19-051B-4C9F-A022-985943CEA531}">
      <dgm:prSet/>
      <dgm:spPr/>
      <dgm:t>
        <a:bodyPr/>
        <a:lstStyle/>
        <a:p>
          <a:endParaRPr lang="en-US"/>
        </a:p>
      </dgm:t>
    </dgm:pt>
    <dgm:pt modelId="{E9EC0C74-ED46-4FAC-823D-1994CA58F094}">
      <dgm:prSet custT="1"/>
      <dgm:spPr/>
      <dgm:t>
        <a:bodyPr/>
        <a:lstStyle/>
        <a:p>
          <a:r>
            <a:rPr lang="en-US" sz="2000" i="1" dirty="0">
              <a:solidFill>
                <a:schemeClr val="bg1"/>
              </a:solidFill>
            </a:rPr>
            <a:t>Users new product purchase not handled or included in the prediction</a:t>
          </a:r>
          <a:endParaRPr lang="en-US" sz="2000" dirty="0">
            <a:solidFill>
              <a:schemeClr val="bg1"/>
            </a:solidFill>
          </a:endParaRPr>
        </a:p>
      </dgm:t>
    </dgm:pt>
    <dgm:pt modelId="{B571D511-3DDB-41ED-A6F4-09C440B3C8A6}" type="parTrans" cxnId="{1F7963A7-7059-4800-8698-F2C702E8F46E}">
      <dgm:prSet/>
      <dgm:spPr/>
      <dgm:t>
        <a:bodyPr/>
        <a:lstStyle/>
        <a:p>
          <a:endParaRPr lang="en-US"/>
        </a:p>
      </dgm:t>
    </dgm:pt>
    <dgm:pt modelId="{0E2C0AA9-A615-41F2-B213-925945380C65}" type="sibTrans" cxnId="{1F7963A7-7059-4800-8698-F2C702E8F46E}">
      <dgm:prSet/>
      <dgm:spPr/>
      <dgm:t>
        <a:bodyPr/>
        <a:lstStyle/>
        <a:p>
          <a:endParaRPr lang="en-US"/>
        </a:p>
      </dgm:t>
    </dgm:pt>
    <dgm:pt modelId="{1BEE23EA-F6D3-44B2-AC57-410B2C093E07}">
      <dgm:prSet custT="1"/>
      <dgm:spPr/>
      <dgm:t>
        <a:bodyPr/>
        <a:lstStyle/>
        <a:p>
          <a:r>
            <a:rPr lang="en-US" sz="2000" i="1" dirty="0">
              <a:solidFill>
                <a:schemeClr val="bg1"/>
              </a:solidFill>
            </a:rPr>
            <a:t>Only customers who made more than 3 purchases are included – not designed to handle new customers</a:t>
          </a:r>
          <a:endParaRPr lang="en-US" sz="2000" dirty="0">
            <a:solidFill>
              <a:schemeClr val="bg1"/>
            </a:solidFill>
          </a:endParaRPr>
        </a:p>
      </dgm:t>
    </dgm:pt>
    <dgm:pt modelId="{B1788D89-3AF7-4912-8A93-94392B3116D5}" type="parTrans" cxnId="{BE317754-3965-42F7-9698-DB1CE3677C76}">
      <dgm:prSet/>
      <dgm:spPr/>
      <dgm:t>
        <a:bodyPr/>
        <a:lstStyle/>
        <a:p>
          <a:endParaRPr lang="en-US"/>
        </a:p>
      </dgm:t>
    </dgm:pt>
    <dgm:pt modelId="{1FE3B8D5-DCB7-4A5D-A9C6-90F62C6CAB24}" type="sibTrans" cxnId="{BE317754-3965-42F7-9698-DB1CE3677C76}">
      <dgm:prSet/>
      <dgm:spPr/>
      <dgm:t>
        <a:bodyPr/>
        <a:lstStyle/>
        <a:p>
          <a:endParaRPr lang="en-US"/>
        </a:p>
      </dgm:t>
    </dgm:pt>
    <dgm:pt modelId="{62B2543E-959E-4724-AA35-BEC694684B42}" type="pres">
      <dgm:prSet presAssocID="{23DAB142-F7B0-4D59-B828-0D94882D98BC}" presName="linear" presStyleCnt="0">
        <dgm:presLayoutVars>
          <dgm:animLvl val="lvl"/>
          <dgm:resizeHandles val="exact"/>
        </dgm:presLayoutVars>
      </dgm:prSet>
      <dgm:spPr/>
    </dgm:pt>
    <dgm:pt modelId="{560B4A83-58B8-4438-BCDA-47A354EF3BBB}" type="pres">
      <dgm:prSet presAssocID="{3C383855-1253-4662-AE96-BBF4FE0B2023}" presName="parentText" presStyleLbl="node1" presStyleIdx="0" presStyleCnt="2">
        <dgm:presLayoutVars>
          <dgm:chMax val="0"/>
          <dgm:bulletEnabled val="1"/>
        </dgm:presLayoutVars>
      </dgm:prSet>
      <dgm:spPr/>
    </dgm:pt>
    <dgm:pt modelId="{3700C295-145F-409A-BBBB-BB790C6058A7}" type="pres">
      <dgm:prSet presAssocID="{3C383855-1253-4662-AE96-BBF4FE0B2023}" presName="childText" presStyleLbl="revTx" presStyleIdx="0" presStyleCnt="2">
        <dgm:presLayoutVars>
          <dgm:bulletEnabled val="1"/>
        </dgm:presLayoutVars>
      </dgm:prSet>
      <dgm:spPr/>
    </dgm:pt>
    <dgm:pt modelId="{8CBDC1B0-EC26-4391-BB1B-F1C1BEC8544D}" type="pres">
      <dgm:prSet presAssocID="{91AA2EDE-96F8-4F12-B7C3-70CE88C0DFAC}" presName="parentText" presStyleLbl="node1" presStyleIdx="1" presStyleCnt="2">
        <dgm:presLayoutVars>
          <dgm:chMax val="0"/>
          <dgm:bulletEnabled val="1"/>
        </dgm:presLayoutVars>
      </dgm:prSet>
      <dgm:spPr/>
    </dgm:pt>
    <dgm:pt modelId="{EDED1127-48DA-4AEC-B28D-BAF388192AC7}" type="pres">
      <dgm:prSet presAssocID="{91AA2EDE-96F8-4F12-B7C3-70CE88C0DFAC}" presName="childText" presStyleLbl="revTx" presStyleIdx="1" presStyleCnt="2">
        <dgm:presLayoutVars>
          <dgm:bulletEnabled val="1"/>
        </dgm:presLayoutVars>
      </dgm:prSet>
      <dgm:spPr/>
    </dgm:pt>
  </dgm:ptLst>
  <dgm:cxnLst>
    <dgm:cxn modelId="{83DC3402-6EFA-4CA3-8BE5-1FD79D345A23}" type="presOf" srcId="{23DAB142-F7B0-4D59-B828-0D94882D98BC}" destId="{62B2543E-959E-4724-AA35-BEC694684B42}" srcOrd="0" destOrd="0" presId="urn:microsoft.com/office/officeart/2005/8/layout/vList2"/>
    <dgm:cxn modelId="{CA05B307-B0AE-4470-9044-5D62C95AB1A6}" srcId="{3C383855-1253-4662-AE96-BBF4FE0B2023}" destId="{874A45D6-0F8E-4CCC-A148-663EB7FADD7A}" srcOrd="1" destOrd="0" parTransId="{2784A5A6-6D3C-422E-B575-4144B9444702}" sibTransId="{67718762-715E-471B-86C1-C2704F6AD936}"/>
    <dgm:cxn modelId="{99B2EC0A-090C-485C-804B-84E42619CCE7}" srcId="{3C383855-1253-4662-AE96-BBF4FE0B2023}" destId="{97314CC5-938E-47BE-BDD5-F3E6221D2641}" srcOrd="0" destOrd="0" parTransId="{A068A56D-8068-4AFA-9000-1FDA0528876B}" sibTransId="{67CE4932-81A5-4B9E-952F-CEEFD72C8DA5}"/>
    <dgm:cxn modelId="{7FF41D19-051B-4C9F-A022-985943CEA531}" srcId="{91AA2EDE-96F8-4F12-B7C3-70CE88C0DFAC}" destId="{24067C1B-8701-44A0-A8DD-FFD5BEA5FB6E}" srcOrd="0" destOrd="0" parTransId="{348266D2-E5E1-42A7-96E4-4BCE2EB160F6}" sibTransId="{A0E3D2C3-FCF6-4F66-A7DF-A414F94916CF}"/>
    <dgm:cxn modelId="{5A27D620-B09D-412B-9E46-6226B23A8036}" type="presOf" srcId="{874A45D6-0F8E-4CCC-A148-663EB7FADD7A}" destId="{3700C295-145F-409A-BBBB-BB790C6058A7}" srcOrd="0" destOrd="1" presId="urn:microsoft.com/office/officeart/2005/8/layout/vList2"/>
    <dgm:cxn modelId="{BD78DF21-3069-4E77-BA5B-2A8D62EBAF45}" srcId="{23DAB142-F7B0-4D59-B828-0D94882D98BC}" destId="{3C383855-1253-4662-AE96-BBF4FE0B2023}" srcOrd="0" destOrd="0" parTransId="{0CE9413C-E31D-4411-9FB9-686F389A8906}" sibTransId="{C6708C0B-0BDC-48AA-9EDC-AD34FE1B06C4}"/>
    <dgm:cxn modelId="{B9114C36-5BF9-4632-B04F-C0F6F15ACAE5}" type="presOf" srcId="{24067C1B-8701-44A0-A8DD-FFD5BEA5FB6E}" destId="{EDED1127-48DA-4AEC-B28D-BAF388192AC7}" srcOrd="0" destOrd="0" presId="urn:microsoft.com/office/officeart/2005/8/layout/vList2"/>
    <dgm:cxn modelId="{78FB655D-0753-48DD-8B4D-5C1FA1688FEC}" type="presOf" srcId="{97314CC5-938E-47BE-BDD5-F3E6221D2641}" destId="{3700C295-145F-409A-BBBB-BB790C6058A7}" srcOrd="0" destOrd="0" presId="urn:microsoft.com/office/officeart/2005/8/layout/vList2"/>
    <dgm:cxn modelId="{ED56A042-E60B-48BB-854A-65BAA09A8DEE}" type="presOf" srcId="{91AA2EDE-96F8-4F12-B7C3-70CE88C0DFAC}" destId="{8CBDC1B0-EC26-4391-BB1B-F1C1BEC8544D}" srcOrd="0" destOrd="0" presId="urn:microsoft.com/office/officeart/2005/8/layout/vList2"/>
    <dgm:cxn modelId="{DAE17752-9901-4E6C-92DA-CDC2988B0FF8}" type="presOf" srcId="{1BEE23EA-F6D3-44B2-AC57-410B2C093E07}" destId="{EDED1127-48DA-4AEC-B28D-BAF388192AC7}" srcOrd="0" destOrd="2" presId="urn:microsoft.com/office/officeart/2005/8/layout/vList2"/>
    <dgm:cxn modelId="{BE317754-3965-42F7-9698-DB1CE3677C76}" srcId="{91AA2EDE-96F8-4F12-B7C3-70CE88C0DFAC}" destId="{1BEE23EA-F6D3-44B2-AC57-410B2C093E07}" srcOrd="2" destOrd="0" parTransId="{B1788D89-3AF7-4912-8A93-94392B3116D5}" sibTransId="{1FE3B8D5-DCB7-4A5D-A9C6-90F62C6CAB24}"/>
    <dgm:cxn modelId="{208D127A-74C2-4165-8B60-C6A74C76A1D3}" type="presOf" srcId="{E9EC0C74-ED46-4FAC-823D-1994CA58F094}" destId="{EDED1127-48DA-4AEC-B28D-BAF388192AC7}" srcOrd="0" destOrd="1" presId="urn:microsoft.com/office/officeart/2005/8/layout/vList2"/>
    <dgm:cxn modelId="{1F7963A7-7059-4800-8698-F2C702E8F46E}" srcId="{91AA2EDE-96F8-4F12-B7C3-70CE88C0DFAC}" destId="{E9EC0C74-ED46-4FAC-823D-1994CA58F094}" srcOrd="1" destOrd="0" parTransId="{B571D511-3DDB-41ED-A6F4-09C440B3C8A6}" sibTransId="{0E2C0AA9-A615-41F2-B213-925945380C65}"/>
    <dgm:cxn modelId="{740580B7-1D18-4816-8D22-5C1566D8C9A9}" srcId="{23DAB142-F7B0-4D59-B828-0D94882D98BC}" destId="{91AA2EDE-96F8-4F12-B7C3-70CE88C0DFAC}" srcOrd="1" destOrd="0" parTransId="{9644538F-6BB4-4DDA-B6D6-120755829B95}" sibTransId="{271A5645-FD53-475D-9027-DFBB51DFD54C}"/>
    <dgm:cxn modelId="{07FA26E6-C96B-4636-AF8A-EA1AD8A6FB5E}" type="presOf" srcId="{3C383855-1253-4662-AE96-BBF4FE0B2023}" destId="{560B4A83-58B8-4438-BCDA-47A354EF3BBB}" srcOrd="0" destOrd="0" presId="urn:microsoft.com/office/officeart/2005/8/layout/vList2"/>
    <dgm:cxn modelId="{1423EF5A-BD0B-44F4-B4EA-10CC3A07642F}" type="presParOf" srcId="{62B2543E-959E-4724-AA35-BEC694684B42}" destId="{560B4A83-58B8-4438-BCDA-47A354EF3BBB}" srcOrd="0" destOrd="0" presId="urn:microsoft.com/office/officeart/2005/8/layout/vList2"/>
    <dgm:cxn modelId="{D8ED589E-F38A-4C83-9B1F-39303212B767}" type="presParOf" srcId="{62B2543E-959E-4724-AA35-BEC694684B42}" destId="{3700C295-145F-409A-BBBB-BB790C6058A7}" srcOrd="1" destOrd="0" presId="urn:microsoft.com/office/officeart/2005/8/layout/vList2"/>
    <dgm:cxn modelId="{B6D81BB4-13A8-4206-BBD8-FE0E7CC49579}" type="presParOf" srcId="{62B2543E-959E-4724-AA35-BEC694684B42}" destId="{8CBDC1B0-EC26-4391-BB1B-F1C1BEC8544D}" srcOrd="2" destOrd="0" presId="urn:microsoft.com/office/officeart/2005/8/layout/vList2"/>
    <dgm:cxn modelId="{47352658-F5E5-4860-AD9B-F904F76B004D}" type="presParOf" srcId="{62B2543E-959E-4724-AA35-BEC694684B42}" destId="{EDED1127-48DA-4AEC-B28D-BAF388192AC7}" srcOrd="3"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1816C4-4305-4B0C-A4FB-F9D8DC1132C0}" type="doc">
      <dgm:prSet loTypeId="urn:microsoft.com/office/officeart/2005/8/layout/process4" loCatId="list" qsTypeId="urn:microsoft.com/office/officeart/2005/8/quickstyle/simple1" qsCatId="simple" csTypeId="urn:microsoft.com/office/officeart/2005/8/colors/colorful2" csCatId="colorful" phldr="1"/>
      <dgm:spPr/>
      <dgm:t>
        <a:bodyPr/>
        <a:lstStyle/>
        <a:p>
          <a:endParaRPr lang="en-US"/>
        </a:p>
      </dgm:t>
    </dgm:pt>
    <dgm:pt modelId="{45E598EC-D3B2-4008-B4C0-403295B18E51}">
      <dgm:prSet phldrT="[Text]"/>
      <dgm:spPr/>
      <dgm:t>
        <a:bodyPr/>
        <a:lstStyle/>
        <a:p>
          <a:r>
            <a:rPr lang="en-US" dirty="0"/>
            <a:t>Delivery 3</a:t>
          </a:r>
        </a:p>
      </dgm:t>
    </dgm:pt>
    <dgm:pt modelId="{EC84FBE7-77EC-4D5E-91F5-6B7C421747A2}" type="parTrans" cxnId="{3E284565-9D66-4ECA-93A4-05221CEB8EB0}">
      <dgm:prSet/>
      <dgm:spPr/>
      <dgm:t>
        <a:bodyPr/>
        <a:lstStyle/>
        <a:p>
          <a:endParaRPr lang="en-US"/>
        </a:p>
      </dgm:t>
    </dgm:pt>
    <dgm:pt modelId="{F691005D-482F-4C29-854D-5E283E3C8C4F}" type="sibTrans" cxnId="{3E284565-9D66-4ECA-93A4-05221CEB8EB0}">
      <dgm:prSet/>
      <dgm:spPr/>
      <dgm:t>
        <a:bodyPr/>
        <a:lstStyle/>
        <a:p>
          <a:endParaRPr lang="en-US"/>
        </a:p>
      </dgm:t>
    </dgm:pt>
    <dgm:pt modelId="{EC51D9DF-48F4-40EB-A87A-9E85E182A805}">
      <dgm:prSet phldrT="[Text]" custT="1"/>
      <dgm:spPr/>
      <dgm:t>
        <a:bodyPr/>
        <a:lstStyle/>
        <a:p>
          <a:r>
            <a:rPr lang="en-US" sz="2800" dirty="0"/>
            <a:t>Multiclass</a:t>
          </a:r>
          <a:r>
            <a:rPr lang="en-US" sz="3200" dirty="0"/>
            <a:t> </a:t>
          </a:r>
          <a:r>
            <a:rPr lang="en-US" sz="2800" dirty="0"/>
            <a:t>Classification</a:t>
          </a:r>
        </a:p>
      </dgm:t>
    </dgm:pt>
    <dgm:pt modelId="{35C4D7CC-D9C4-4160-9683-311628846A33}" type="parTrans" cxnId="{295CBD48-9F5F-4320-B866-4237720C8E74}">
      <dgm:prSet/>
      <dgm:spPr/>
      <dgm:t>
        <a:bodyPr/>
        <a:lstStyle/>
        <a:p>
          <a:endParaRPr lang="en-US"/>
        </a:p>
      </dgm:t>
    </dgm:pt>
    <dgm:pt modelId="{B4876165-B155-45BB-B302-F7D4D4D38E65}" type="sibTrans" cxnId="{295CBD48-9F5F-4320-B866-4237720C8E74}">
      <dgm:prSet/>
      <dgm:spPr/>
      <dgm:t>
        <a:bodyPr/>
        <a:lstStyle/>
        <a:p>
          <a:endParaRPr lang="en-US"/>
        </a:p>
      </dgm:t>
    </dgm:pt>
    <dgm:pt modelId="{86C31E90-9838-48DD-B1A0-8BCF039B78D4}">
      <dgm:prSet phldrT="[Text]" custT="1"/>
      <dgm:spPr/>
      <dgm:t>
        <a:bodyPr/>
        <a:lstStyle/>
        <a:p>
          <a:r>
            <a:rPr lang="en-US" sz="2800" dirty="0"/>
            <a:t>Logistic Regression</a:t>
          </a:r>
        </a:p>
      </dgm:t>
    </dgm:pt>
    <dgm:pt modelId="{6E2DA0C7-7C71-4A2C-975F-66C21DC13385}" type="parTrans" cxnId="{B8F02324-3CC1-47DA-A9EA-A98D0C09FB06}">
      <dgm:prSet/>
      <dgm:spPr/>
      <dgm:t>
        <a:bodyPr/>
        <a:lstStyle/>
        <a:p>
          <a:endParaRPr lang="en-US"/>
        </a:p>
      </dgm:t>
    </dgm:pt>
    <dgm:pt modelId="{364DCD76-D997-47DD-973D-FAD4166B9605}" type="sibTrans" cxnId="{B8F02324-3CC1-47DA-A9EA-A98D0C09FB06}">
      <dgm:prSet/>
      <dgm:spPr/>
      <dgm:t>
        <a:bodyPr/>
        <a:lstStyle/>
        <a:p>
          <a:endParaRPr lang="en-US"/>
        </a:p>
      </dgm:t>
    </dgm:pt>
    <dgm:pt modelId="{8073D38B-8E0D-4728-8E60-104DAFC63C7D}">
      <dgm:prSet phldrT="[Text]"/>
      <dgm:spPr/>
      <dgm:t>
        <a:bodyPr/>
        <a:lstStyle/>
        <a:p>
          <a:r>
            <a:rPr lang="en-US" dirty="0"/>
            <a:t>Delivery 4</a:t>
          </a:r>
        </a:p>
      </dgm:t>
    </dgm:pt>
    <dgm:pt modelId="{22BD434E-AE56-463A-9B81-094BFE8633E4}" type="parTrans" cxnId="{BF8DFC9A-4613-47E1-9AEB-5498AE917483}">
      <dgm:prSet/>
      <dgm:spPr/>
      <dgm:t>
        <a:bodyPr/>
        <a:lstStyle/>
        <a:p>
          <a:endParaRPr lang="en-US"/>
        </a:p>
      </dgm:t>
    </dgm:pt>
    <dgm:pt modelId="{063E4EAB-C40C-4771-B6DF-31B6AC54FF3C}" type="sibTrans" cxnId="{BF8DFC9A-4613-47E1-9AEB-5498AE917483}">
      <dgm:prSet/>
      <dgm:spPr/>
      <dgm:t>
        <a:bodyPr/>
        <a:lstStyle/>
        <a:p>
          <a:endParaRPr lang="en-US"/>
        </a:p>
      </dgm:t>
    </dgm:pt>
    <dgm:pt modelId="{9260B53B-BCC1-4ED7-8B9B-35DB6C03FA83}">
      <dgm:prSet phldrT="[Text]" custT="1"/>
      <dgm:spPr/>
      <dgm:t>
        <a:bodyPr/>
        <a:lstStyle/>
        <a:p>
          <a:r>
            <a:rPr lang="en-US" sz="2800" dirty="0"/>
            <a:t>Binary</a:t>
          </a:r>
          <a:r>
            <a:rPr lang="en-US" sz="3700" dirty="0"/>
            <a:t> </a:t>
          </a:r>
          <a:r>
            <a:rPr lang="en-US" sz="2800" dirty="0"/>
            <a:t>Classification</a:t>
          </a:r>
        </a:p>
      </dgm:t>
    </dgm:pt>
    <dgm:pt modelId="{15B891C5-9FA1-41C9-B971-ADD6EB9CBA3F}" type="parTrans" cxnId="{ED6B1AB7-ACC8-4AF3-9DC4-CE2B3327D32E}">
      <dgm:prSet/>
      <dgm:spPr/>
      <dgm:t>
        <a:bodyPr/>
        <a:lstStyle/>
        <a:p>
          <a:endParaRPr lang="en-US"/>
        </a:p>
      </dgm:t>
    </dgm:pt>
    <dgm:pt modelId="{86BB32DB-4585-47A1-B4C9-0354E08789B5}" type="sibTrans" cxnId="{ED6B1AB7-ACC8-4AF3-9DC4-CE2B3327D32E}">
      <dgm:prSet/>
      <dgm:spPr/>
      <dgm:t>
        <a:bodyPr/>
        <a:lstStyle/>
        <a:p>
          <a:endParaRPr lang="en-US"/>
        </a:p>
      </dgm:t>
    </dgm:pt>
    <dgm:pt modelId="{10AB0C78-9DC9-4E8C-955C-63AB55C27A59}">
      <dgm:prSet phldrT="[Text]" custT="1"/>
      <dgm:spPr/>
      <dgm:t>
        <a:bodyPr/>
        <a:lstStyle/>
        <a:p>
          <a:r>
            <a:rPr lang="en-US" sz="2800" dirty="0" err="1"/>
            <a:t>XGBoost</a:t>
          </a:r>
          <a:endParaRPr lang="en-US" sz="2800" dirty="0"/>
        </a:p>
      </dgm:t>
    </dgm:pt>
    <dgm:pt modelId="{919364ED-F2A9-491E-B985-ACEB472D2D69}" type="parTrans" cxnId="{A6FB426A-27AF-4466-90F7-47CDA32DAB9D}">
      <dgm:prSet/>
      <dgm:spPr/>
      <dgm:t>
        <a:bodyPr/>
        <a:lstStyle/>
        <a:p>
          <a:endParaRPr lang="en-US"/>
        </a:p>
      </dgm:t>
    </dgm:pt>
    <dgm:pt modelId="{95FABEC5-F984-4A07-A58F-4C5D1EE2525B}" type="sibTrans" cxnId="{A6FB426A-27AF-4466-90F7-47CDA32DAB9D}">
      <dgm:prSet/>
      <dgm:spPr/>
      <dgm:t>
        <a:bodyPr/>
        <a:lstStyle/>
        <a:p>
          <a:endParaRPr lang="en-US"/>
        </a:p>
      </dgm:t>
    </dgm:pt>
    <dgm:pt modelId="{A06B9166-6802-4AE7-80CE-83270ABC21C5}" type="pres">
      <dgm:prSet presAssocID="{FC1816C4-4305-4B0C-A4FB-F9D8DC1132C0}" presName="Name0" presStyleCnt="0">
        <dgm:presLayoutVars>
          <dgm:dir/>
          <dgm:animLvl val="lvl"/>
          <dgm:resizeHandles val="exact"/>
        </dgm:presLayoutVars>
      </dgm:prSet>
      <dgm:spPr/>
    </dgm:pt>
    <dgm:pt modelId="{62F61190-74D4-45EE-980C-EC7D7253203B}" type="pres">
      <dgm:prSet presAssocID="{8073D38B-8E0D-4728-8E60-104DAFC63C7D}" presName="boxAndChildren" presStyleCnt="0"/>
      <dgm:spPr/>
    </dgm:pt>
    <dgm:pt modelId="{6B66EAC9-36FF-4375-B9BB-3FF2356A4264}" type="pres">
      <dgm:prSet presAssocID="{8073D38B-8E0D-4728-8E60-104DAFC63C7D}" presName="parentTextBox" presStyleLbl="node1" presStyleIdx="0" presStyleCnt="2"/>
      <dgm:spPr/>
    </dgm:pt>
    <dgm:pt modelId="{63C42891-FE8B-4A38-B8B4-B2CD5CBBF365}" type="pres">
      <dgm:prSet presAssocID="{8073D38B-8E0D-4728-8E60-104DAFC63C7D}" presName="entireBox" presStyleLbl="node1" presStyleIdx="0" presStyleCnt="2"/>
      <dgm:spPr/>
    </dgm:pt>
    <dgm:pt modelId="{B9A6401F-45F7-4D78-B00D-36EC0DEBF2BD}" type="pres">
      <dgm:prSet presAssocID="{8073D38B-8E0D-4728-8E60-104DAFC63C7D}" presName="descendantBox" presStyleCnt="0"/>
      <dgm:spPr/>
    </dgm:pt>
    <dgm:pt modelId="{602C3A46-AAAA-4B9F-9E06-5E07C962C383}" type="pres">
      <dgm:prSet presAssocID="{9260B53B-BCC1-4ED7-8B9B-35DB6C03FA83}" presName="childTextBox" presStyleLbl="fgAccFollowNode1" presStyleIdx="0" presStyleCnt="4">
        <dgm:presLayoutVars>
          <dgm:bulletEnabled val="1"/>
        </dgm:presLayoutVars>
      </dgm:prSet>
      <dgm:spPr/>
    </dgm:pt>
    <dgm:pt modelId="{7A0F448B-DED3-46C2-AEE8-2EEE5D87491B}" type="pres">
      <dgm:prSet presAssocID="{10AB0C78-9DC9-4E8C-955C-63AB55C27A59}" presName="childTextBox" presStyleLbl="fgAccFollowNode1" presStyleIdx="1" presStyleCnt="4">
        <dgm:presLayoutVars>
          <dgm:bulletEnabled val="1"/>
        </dgm:presLayoutVars>
      </dgm:prSet>
      <dgm:spPr/>
    </dgm:pt>
    <dgm:pt modelId="{4E8C6375-B6B0-41B2-9678-6ABF0C0090F3}" type="pres">
      <dgm:prSet presAssocID="{F691005D-482F-4C29-854D-5E283E3C8C4F}" presName="sp" presStyleCnt="0"/>
      <dgm:spPr/>
    </dgm:pt>
    <dgm:pt modelId="{B08A1674-FFA8-43A7-9B0D-81CE1CAACFF7}" type="pres">
      <dgm:prSet presAssocID="{45E598EC-D3B2-4008-B4C0-403295B18E51}" presName="arrowAndChildren" presStyleCnt="0"/>
      <dgm:spPr/>
    </dgm:pt>
    <dgm:pt modelId="{0CA5E833-3931-4065-80B8-21771A1B1133}" type="pres">
      <dgm:prSet presAssocID="{45E598EC-D3B2-4008-B4C0-403295B18E51}" presName="parentTextArrow" presStyleLbl="node1" presStyleIdx="0" presStyleCnt="2"/>
      <dgm:spPr/>
    </dgm:pt>
    <dgm:pt modelId="{3164E43E-790B-4DED-A8B2-BE3909C8E8B7}" type="pres">
      <dgm:prSet presAssocID="{45E598EC-D3B2-4008-B4C0-403295B18E51}" presName="arrow" presStyleLbl="node1" presStyleIdx="1" presStyleCnt="2"/>
      <dgm:spPr/>
    </dgm:pt>
    <dgm:pt modelId="{4BBEF606-2BFD-4991-86DB-EF1A92011653}" type="pres">
      <dgm:prSet presAssocID="{45E598EC-D3B2-4008-B4C0-403295B18E51}" presName="descendantArrow" presStyleCnt="0"/>
      <dgm:spPr/>
    </dgm:pt>
    <dgm:pt modelId="{FEC9BD9F-0EDC-4982-BBC1-60A94097733C}" type="pres">
      <dgm:prSet presAssocID="{EC51D9DF-48F4-40EB-A87A-9E85E182A805}" presName="childTextArrow" presStyleLbl="fgAccFollowNode1" presStyleIdx="2" presStyleCnt="4">
        <dgm:presLayoutVars>
          <dgm:bulletEnabled val="1"/>
        </dgm:presLayoutVars>
      </dgm:prSet>
      <dgm:spPr/>
    </dgm:pt>
    <dgm:pt modelId="{6EEE2318-5EFD-4084-8985-7324E07070E0}" type="pres">
      <dgm:prSet presAssocID="{86C31E90-9838-48DD-B1A0-8BCF039B78D4}" presName="childTextArrow" presStyleLbl="fgAccFollowNode1" presStyleIdx="3" presStyleCnt="4">
        <dgm:presLayoutVars>
          <dgm:bulletEnabled val="1"/>
        </dgm:presLayoutVars>
      </dgm:prSet>
      <dgm:spPr/>
    </dgm:pt>
  </dgm:ptLst>
  <dgm:cxnLst>
    <dgm:cxn modelId="{C278F820-5256-4939-AE55-EEC1AE97EE0A}" type="presOf" srcId="{FC1816C4-4305-4B0C-A4FB-F9D8DC1132C0}" destId="{A06B9166-6802-4AE7-80CE-83270ABC21C5}" srcOrd="0" destOrd="0" presId="urn:microsoft.com/office/officeart/2005/8/layout/process4"/>
    <dgm:cxn modelId="{B8F02324-3CC1-47DA-A9EA-A98D0C09FB06}" srcId="{45E598EC-D3B2-4008-B4C0-403295B18E51}" destId="{86C31E90-9838-48DD-B1A0-8BCF039B78D4}" srcOrd="1" destOrd="0" parTransId="{6E2DA0C7-7C71-4A2C-975F-66C21DC13385}" sibTransId="{364DCD76-D997-47DD-973D-FAD4166B9605}"/>
    <dgm:cxn modelId="{5F1C1A3F-5B64-41E4-9856-A6E841A59270}" type="presOf" srcId="{45E598EC-D3B2-4008-B4C0-403295B18E51}" destId="{0CA5E833-3931-4065-80B8-21771A1B1133}" srcOrd="0" destOrd="0" presId="urn:microsoft.com/office/officeart/2005/8/layout/process4"/>
    <dgm:cxn modelId="{3E284565-9D66-4ECA-93A4-05221CEB8EB0}" srcId="{FC1816C4-4305-4B0C-A4FB-F9D8DC1132C0}" destId="{45E598EC-D3B2-4008-B4C0-403295B18E51}" srcOrd="0" destOrd="0" parTransId="{EC84FBE7-77EC-4D5E-91F5-6B7C421747A2}" sibTransId="{F691005D-482F-4C29-854D-5E283E3C8C4F}"/>
    <dgm:cxn modelId="{295CBD48-9F5F-4320-B866-4237720C8E74}" srcId="{45E598EC-D3B2-4008-B4C0-403295B18E51}" destId="{EC51D9DF-48F4-40EB-A87A-9E85E182A805}" srcOrd="0" destOrd="0" parTransId="{35C4D7CC-D9C4-4160-9683-311628846A33}" sibTransId="{B4876165-B155-45BB-B302-F7D4D4D38E65}"/>
    <dgm:cxn modelId="{A6FB426A-27AF-4466-90F7-47CDA32DAB9D}" srcId="{8073D38B-8E0D-4728-8E60-104DAFC63C7D}" destId="{10AB0C78-9DC9-4E8C-955C-63AB55C27A59}" srcOrd="1" destOrd="0" parTransId="{919364ED-F2A9-491E-B985-ACEB472D2D69}" sibTransId="{95FABEC5-F984-4A07-A58F-4C5D1EE2525B}"/>
    <dgm:cxn modelId="{AFBA554B-0BA2-4401-8F73-04B978954C9A}" type="presOf" srcId="{86C31E90-9838-48DD-B1A0-8BCF039B78D4}" destId="{6EEE2318-5EFD-4084-8985-7324E07070E0}" srcOrd="0" destOrd="0" presId="urn:microsoft.com/office/officeart/2005/8/layout/process4"/>
    <dgm:cxn modelId="{08AA9A77-CC41-448D-9BE4-E6EA325AE959}" type="presOf" srcId="{45E598EC-D3B2-4008-B4C0-403295B18E51}" destId="{3164E43E-790B-4DED-A8B2-BE3909C8E8B7}" srcOrd="1" destOrd="0" presId="urn:microsoft.com/office/officeart/2005/8/layout/process4"/>
    <dgm:cxn modelId="{BF8DFC9A-4613-47E1-9AEB-5498AE917483}" srcId="{FC1816C4-4305-4B0C-A4FB-F9D8DC1132C0}" destId="{8073D38B-8E0D-4728-8E60-104DAFC63C7D}" srcOrd="1" destOrd="0" parTransId="{22BD434E-AE56-463A-9B81-094BFE8633E4}" sibTransId="{063E4EAB-C40C-4771-B6DF-31B6AC54FF3C}"/>
    <dgm:cxn modelId="{49774CAF-2366-49F6-BFAE-E05A068F26D0}" type="presOf" srcId="{10AB0C78-9DC9-4E8C-955C-63AB55C27A59}" destId="{7A0F448B-DED3-46C2-AEE8-2EEE5D87491B}" srcOrd="0" destOrd="0" presId="urn:microsoft.com/office/officeart/2005/8/layout/process4"/>
    <dgm:cxn modelId="{ED6B1AB7-ACC8-4AF3-9DC4-CE2B3327D32E}" srcId="{8073D38B-8E0D-4728-8E60-104DAFC63C7D}" destId="{9260B53B-BCC1-4ED7-8B9B-35DB6C03FA83}" srcOrd="0" destOrd="0" parTransId="{15B891C5-9FA1-41C9-B971-ADD6EB9CBA3F}" sibTransId="{86BB32DB-4585-47A1-B4C9-0354E08789B5}"/>
    <dgm:cxn modelId="{B77211D7-E3F8-4A52-A75A-EF251FF912B2}" type="presOf" srcId="{9260B53B-BCC1-4ED7-8B9B-35DB6C03FA83}" destId="{602C3A46-AAAA-4B9F-9E06-5E07C962C383}" srcOrd="0" destOrd="0" presId="urn:microsoft.com/office/officeart/2005/8/layout/process4"/>
    <dgm:cxn modelId="{7BF130E5-E25E-4BE5-BA6A-B8184BD4BEB7}" type="presOf" srcId="{8073D38B-8E0D-4728-8E60-104DAFC63C7D}" destId="{63C42891-FE8B-4A38-B8B4-B2CD5CBBF365}" srcOrd="1" destOrd="0" presId="urn:microsoft.com/office/officeart/2005/8/layout/process4"/>
    <dgm:cxn modelId="{C8BE7AF1-11C5-42F9-AE38-A3A7204A41A2}" type="presOf" srcId="{8073D38B-8E0D-4728-8E60-104DAFC63C7D}" destId="{6B66EAC9-36FF-4375-B9BB-3FF2356A4264}" srcOrd="0" destOrd="0" presId="urn:microsoft.com/office/officeart/2005/8/layout/process4"/>
    <dgm:cxn modelId="{EB7161FF-27C5-4079-B0DB-C5BEAD4ED9A9}" type="presOf" srcId="{EC51D9DF-48F4-40EB-A87A-9E85E182A805}" destId="{FEC9BD9F-0EDC-4982-BBC1-60A94097733C}" srcOrd="0" destOrd="0" presId="urn:microsoft.com/office/officeart/2005/8/layout/process4"/>
    <dgm:cxn modelId="{83D758FB-F437-415F-93FB-5EB2C8072319}" type="presParOf" srcId="{A06B9166-6802-4AE7-80CE-83270ABC21C5}" destId="{62F61190-74D4-45EE-980C-EC7D7253203B}" srcOrd="0" destOrd="0" presId="urn:microsoft.com/office/officeart/2005/8/layout/process4"/>
    <dgm:cxn modelId="{A8B1D6DA-2CC2-4F5A-A5CC-E29E29B78D70}" type="presParOf" srcId="{62F61190-74D4-45EE-980C-EC7D7253203B}" destId="{6B66EAC9-36FF-4375-B9BB-3FF2356A4264}" srcOrd="0" destOrd="0" presId="urn:microsoft.com/office/officeart/2005/8/layout/process4"/>
    <dgm:cxn modelId="{27DAFAF3-9CCD-4C75-A778-583E4EE1A3BC}" type="presParOf" srcId="{62F61190-74D4-45EE-980C-EC7D7253203B}" destId="{63C42891-FE8B-4A38-B8B4-B2CD5CBBF365}" srcOrd="1" destOrd="0" presId="urn:microsoft.com/office/officeart/2005/8/layout/process4"/>
    <dgm:cxn modelId="{E3C4122D-B15A-4F88-BDB8-3278B5AB11C6}" type="presParOf" srcId="{62F61190-74D4-45EE-980C-EC7D7253203B}" destId="{B9A6401F-45F7-4D78-B00D-36EC0DEBF2BD}" srcOrd="2" destOrd="0" presId="urn:microsoft.com/office/officeart/2005/8/layout/process4"/>
    <dgm:cxn modelId="{2162F4E1-5D8D-4AFB-A659-BC3A61B273F7}" type="presParOf" srcId="{B9A6401F-45F7-4D78-B00D-36EC0DEBF2BD}" destId="{602C3A46-AAAA-4B9F-9E06-5E07C962C383}" srcOrd="0" destOrd="0" presId="urn:microsoft.com/office/officeart/2005/8/layout/process4"/>
    <dgm:cxn modelId="{F0C678E4-26FA-4B45-BDBD-3433D193D8CD}" type="presParOf" srcId="{B9A6401F-45F7-4D78-B00D-36EC0DEBF2BD}" destId="{7A0F448B-DED3-46C2-AEE8-2EEE5D87491B}" srcOrd="1" destOrd="0" presId="urn:microsoft.com/office/officeart/2005/8/layout/process4"/>
    <dgm:cxn modelId="{FF68A324-AACC-46EC-85E5-364D186A5347}" type="presParOf" srcId="{A06B9166-6802-4AE7-80CE-83270ABC21C5}" destId="{4E8C6375-B6B0-41B2-9678-6ABF0C0090F3}" srcOrd="1" destOrd="0" presId="urn:microsoft.com/office/officeart/2005/8/layout/process4"/>
    <dgm:cxn modelId="{C0709C12-84F7-4D76-A60C-2A33D6C6539B}" type="presParOf" srcId="{A06B9166-6802-4AE7-80CE-83270ABC21C5}" destId="{B08A1674-FFA8-43A7-9B0D-81CE1CAACFF7}" srcOrd="2" destOrd="0" presId="urn:microsoft.com/office/officeart/2005/8/layout/process4"/>
    <dgm:cxn modelId="{1065F036-7849-46D8-8607-AB5B75399BA5}" type="presParOf" srcId="{B08A1674-FFA8-43A7-9B0D-81CE1CAACFF7}" destId="{0CA5E833-3931-4065-80B8-21771A1B1133}" srcOrd="0" destOrd="0" presId="urn:microsoft.com/office/officeart/2005/8/layout/process4"/>
    <dgm:cxn modelId="{8D231B97-DB88-45D0-B25F-264970544A76}" type="presParOf" srcId="{B08A1674-FFA8-43A7-9B0D-81CE1CAACFF7}" destId="{3164E43E-790B-4DED-A8B2-BE3909C8E8B7}" srcOrd="1" destOrd="0" presId="urn:microsoft.com/office/officeart/2005/8/layout/process4"/>
    <dgm:cxn modelId="{9A8B4116-DFDD-4109-88B2-2E652E8522D6}" type="presParOf" srcId="{B08A1674-FFA8-43A7-9B0D-81CE1CAACFF7}" destId="{4BBEF606-2BFD-4991-86DB-EF1A92011653}" srcOrd="2" destOrd="0" presId="urn:microsoft.com/office/officeart/2005/8/layout/process4"/>
    <dgm:cxn modelId="{B2A2AFAA-CE24-4C18-9B2E-953ACC956ADF}" type="presParOf" srcId="{4BBEF606-2BFD-4991-86DB-EF1A92011653}" destId="{FEC9BD9F-0EDC-4982-BBC1-60A94097733C}" srcOrd="0" destOrd="0" presId="urn:microsoft.com/office/officeart/2005/8/layout/process4"/>
    <dgm:cxn modelId="{FCD6948C-C7D3-42AB-94CB-567EF81446C2}" type="presParOf" srcId="{4BBEF606-2BFD-4991-86DB-EF1A92011653}" destId="{6EEE2318-5EFD-4084-8985-7324E07070E0}" srcOrd="1"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940563B-EBBF-4775-8A6E-16AA548E7C53}"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E45A9B29-3F0B-4316-88DB-BC304232036F}">
      <dgm:prSet phldrT="[Text]"/>
      <dgm:spPr/>
      <dgm:t>
        <a:bodyPr/>
        <a:lstStyle/>
        <a:p>
          <a:r>
            <a:rPr lang="en-US"/>
            <a:t>Loading and Exploring Data</a:t>
          </a:r>
          <a:endParaRPr lang="en-US" dirty="0"/>
        </a:p>
      </dgm:t>
    </dgm:pt>
    <dgm:pt modelId="{9C9DB9B2-B8E8-490E-B5FA-C51683E16E84}" type="parTrans" cxnId="{670457FF-4218-41CB-8D5B-3DA32D8C58F1}">
      <dgm:prSet/>
      <dgm:spPr/>
      <dgm:t>
        <a:bodyPr/>
        <a:lstStyle/>
        <a:p>
          <a:endParaRPr lang="en-US"/>
        </a:p>
      </dgm:t>
    </dgm:pt>
    <dgm:pt modelId="{BC2FC7CC-46F0-46E1-A86C-6AA2111E0DD2}" type="sibTrans" cxnId="{670457FF-4218-41CB-8D5B-3DA32D8C58F1}">
      <dgm:prSet/>
      <dgm:spPr/>
      <dgm:t>
        <a:bodyPr/>
        <a:lstStyle/>
        <a:p>
          <a:endParaRPr lang="en-US"/>
        </a:p>
      </dgm:t>
    </dgm:pt>
    <dgm:pt modelId="{B420FD88-A65E-4C9C-B386-72539AC4A18C}">
      <dgm:prSet phldrT="[Text]"/>
      <dgm:spPr/>
      <dgm:t>
        <a:bodyPr/>
        <a:lstStyle/>
        <a:p>
          <a:r>
            <a:rPr lang="en-US"/>
            <a:t>Data Cleaning</a:t>
          </a:r>
          <a:endParaRPr lang="en-US" dirty="0"/>
        </a:p>
      </dgm:t>
    </dgm:pt>
    <dgm:pt modelId="{04D0CB45-7048-4F35-876B-35DE5F52D574}" type="parTrans" cxnId="{77A938BF-E05D-44E3-84C6-612BE8967CFB}">
      <dgm:prSet/>
      <dgm:spPr/>
      <dgm:t>
        <a:bodyPr/>
        <a:lstStyle/>
        <a:p>
          <a:endParaRPr lang="en-US"/>
        </a:p>
      </dgm:t>
    </dgm:pt>
    <dgm:pt modelId="{998E1EAF-7425-423E-A8DA-82D342DCA258}" type="sibTrans" cxnId="{77A938BF-E05D-44E3-84C6-612BE8967CFB}">
      <dgm:prSet/>
      <dgm:spPr/>
      <dgm:t>
        <a:bodyPr/>
        <a:lstStyle/>
        <a:p>
          <a:endParaRPr lang="en-US"/>
        </a:p>
      </dgm:t>
    </dgm:pt>
    <dgm:pt modelId="{C7954753-21A6-49CB-A909-AD2964E295C8}">
      <dgm:prSet phldrT="[Text]"/>
      <dgm:spPr/>
      <dgm:t>
        <a:bodyPr/>
        <a:lstStyle/>
        <a:p>
          <a:r>
            <a:rPr lang="en-US" dirty="0"/>
            <a:t>Data Preparation</a:t>
          </a:r>
        </a:p>
      </dgm:t>
    </dgm:pt>
    <dgm:pt modelId="{9A44A870-1E4A-443A-B92A-1EB831E4A15B}" type="parTrans" cxnId="{915EFC60-134F-44D9-8CD0-07F5B5C640A8}">
      <dgm:prSet/>
      <dgm:spPr/>
      <dgm:t>
        <a:bodyPr/>
        <a:lstStyle/>
        <a:p>
          <a:endParaRPr lang="en-US"/>
        </a:p>
      </dgm:t>
    </dgm:pt>
    <dgm:pt modelId="{F5926624-23DC-464F-A656-FF8D7C003B04}" type="sibTrans" cxnId="{915EFC60-134F-44D9-8CD0-07F5B5C640A8}">
      <dgm:prSet/>
      <dgm:spPr/>
      <dgm:t>
        <a:bodyPr/>
        <a:lstStyle/>
        <a:p>
          <a:endParaRPr lang="en-US"/>
        </a:p>
      </dgm:t>
    </dgm:pt>
    <dgm:pt modelId="{7E911B1F-6392-44A7-B393-6CD2F52DAF8A}">
      <dgm:prSet phldrT="[Text]"/>
      <dgm:spPr/>
      <dgm:t>
        <a:bodyPr/>
        <a:lstStyle/>
        <a:p>
          <a:r>
            <a:rPr lang="en-US"/>
            <a:t>Model Building</a:t>
          </a:r>
          <a:endParaRPr lang="en-US" dirty="0"/>
        </a:p>
      </dgm:t>
    </dgm:pt>
    <dgm:pt modelId="{570F1625-1CB7-4E21-8FD7-24DF67041884}" type="parTrans" cxnId="{00424F5E-96C6-4A46-94D7-AC5F203E1630}">
      <dgm:prSet/>
      <dgm:spPr/>
      <dgm:t>
        <a:bodyPr/>
        <a:lstStyle/>
        <a:p>
          <a:endParaRPr lang="en-US"/>
        </a:p>
      </dgm:t>
    </dgm:pt>
    <dgm:pt modelId="{BC9ADE54-AA03-4589-BC50-371B6B9635B5}" type="sibTrans" cxnId="{00424F5E-96C6-4A46-94D7-AC5F203E1630}">
      <dgm:prSet/>
      <dgm:spPr/>
      <dgm:t>
        <a:bodyPr/>
        <a:lstStyle/>
        <a:p>
          <a:endParaRPr lang="en-US"/>
        </a:p>
      </dgm:t>
    </dgm:pt>
    <dgm:pt modelId="{F287383C-4BCB-4F7E-B2C4-FE8FE6E92510}">
      <dgm:prSet phldrT="[Text]"/>
      <dgm:spPr/>
      <dgm:t>
        <a:bodyPr/>
        <a:lstStyle/>
        <a:p>
          <a:r>
            <a:rPr lang="en-US"/>
            <a:t>Prediction</a:t>
          </a:r>
          <a:endParaRPr lang="en-US" dirty="0"/>
        </a:p>
      </dgm:t>
    </dgm:pt>
    <dgm:pt modelId="{F316CD55-C6A1-4F57-AB64-FAAB072A04A1}" type="sibTrans" cxnId="{48CE073C-1ADB-4FA6-8A6A-FA702E30593A}">
      <dgm:prSet/>
      <dgm:spPr/>
      <dgm:t>
        <a:bodyPr/>
        <a:lstStyle/>
        <a:p>
          <a:endParaRPr lang="en-US"/>
        </a:p>
      </dgm:t>
    </dgm:pt>
    <dgm:pt modelId="{717459D4-6850-48DF-840B-839ED66EE20E}" type="parTrans" cxnId="{48CE073C-1ADB-4FA6-8A6A-FA702E30593A}">
      <dgm:prSet/>
      <dgm:spPr/>
      <dgm:t>
        <a:bodyPr/>
        <a:lstStyle/>
        <a:p>
          <a:endParaRPr lang="en-US"/>
        </a:p>
      </dgm:t>
    </dgm:pt>
    <dgm:pt modelId="{71D486A2-DCFB-4420-88D7-BF6B454C597B}">
      <dgm:prSet/>
      <dgm:spPr/>
      <dgm:t>
        <a:bodyPr/>
        <a:lstStyle/>
        <a:p>
          <a:r>
            <a:rPr lang="en-US"/>
            <a:t>Evaluating and selecting Model</a:t>
          </a:r>
          <a:endParaRPr lang="en-US" dirty="0"/>
        </a:p>
      </dgm:t>
    </dgm:pt>
    <dgm:pt modelId="{EB84F29D-93C7-44E6-A47D-4B19773D0886}" type="parTrans" cxnId="{8D88EBA7-2CA5-49F9-BEB8-512B5BBE05A7}">
      <dgm:prSet/>
      <dgm:spPr/>
      <dgm:t>
        <a:bodyPr/>
        <a:lstStyle/>
        <a:p>
          <a:endParaRPr lang="en-US"/>
        </a:p>
      </dgm:t>
    </dgm:pt>
    <dgm:pt modelId="{551E52F9-D453-4E50-9B50-2795DD14477D}" type="sibTrans" cxnId="{8D88EBA7-2CA5-49F9-BEB8-512B5BBE05A7}">
      <dgm:prSet/>
      <dgm:spPr/>
      <dgm:t>
        <a:bodyPr/>
        <a:lstStyle/>
        <a:p>
          <a:endParaRPr lang="en-US"/>
        </a:p>
      </dgm:t>
    </dgm:pt>
    <dgm:pt modelId="{97E7671C-45D9-48C4-80EA-EC7F98BACC89}">
      <dgm:prSet/>
      <dgm:spPr/>
      <dgm:t>
        <a:bodyPr/>
        <a:lstStyle/>
        <a:p>
          <a:r>
            <a:rPr lang="en-US"/>
            <a:t>Feature Selection and Model Tuning</a:t>
          </a:r>
          <a:endParaRPr lang="en-US" dirty="0"/>
        </a:p>
      </dgm:t>
    </dgm:pt>
    <dgm:pt modelId="{F204E3A4-E592-4CA2-B99C-4C2C4CB6AA10}" type="parTrans" cxnId="{A43A4E1E-CEC6-4DC1-BCB4-05B0753A34CE}">
      <dgm:prSet/>
      <dgm:spPr/>
      <dgm:t>
        <a:bodyPr/>
        <a:lstStyle/>
        <a:p>
          <a:endParaRPr lang="en-US"/>
        </a:p>
      </dgm:t>
    </dgm:pt>
    <dgm:pt modelId="{EE315160-619C-4678-BE81-FE1DA709135F}" type="sibTrans" cxnId="{A43A4E1E-CEC6-4DC1-BCB4-05B0753A34CE}">
      <dgm:prSet/>
      <dgm:spPr/>
      <dgm:t>
        <a:bodyPr/>
        <a:lstStyle/>
        <a:p>
          <a:endParaRPr lang="en-US"/>
        </a:p>
      </dgm:t>
    </dgm:pt>
    <dgm:pt modelId="{08EEF45A-59ED-4772-A06A-164AE6021672}">
      <dgm:prSet/>
      <dgm:spPr/>
      <dgm:t>
        <a:bodyPr/>
        <a:lstStyle/>
        <a:p>
          <a:r>
            <a:rPr lang="en-US" dirty="0"/>
            <a:t>Executing and Evaluating model</a:t>
          </a:r>
        </a:p>
      </dgm:t>
    </dgm:pt>
    <dgm:pt modelId="{E20236BD-0506-457E-9A83-99FFB1F8B1C0}" type="parTrans" cxnId="{7F785AA9-5F59-4E5F-877C-EFF2E1F5CDB5}">
      <dgm:prSet/>
      <dgm:spPr/>
      <dgm:t>
        <a:bodyPr/>
        <a:lstStyle/>
        <a:p>
          <a:endParaRPr lang="en-US"/>
        </a:p>
      </dgm:t>
    </dgm:pt>
    <dgm:pt modelId="{06163DE8-2D4C-49CE-AF72-CDCBF607A1BD}" type="sibTrans" cxnId="{7F785AA9-5F59-4E5F-877C-EFF2E1F5CDB5}">
      <dgm:prSet/>
      <dgm:spPr/>
      <dgm:t>
        <a:bodyPr/>
        <a:lstStyle/>
        <a:p>
          <a:endParaRPr lang="en-US"/>
        </a:p>
      </dgm:t>
    </dgm:pt>
    <dgm:pt modelId="{8A33A549-82F6-43C4-9939-EC24AC61A219}">
      <dgm:prSet/>
      <dgm:spPr/>
      <dgm:t>
        <a:bodyPr/>
        <a:lstStyle/>
        <a:p>
          <a:r>
            <a:rPr lang="en-US" dirty="0"/>
            <a:t>Interpretation</a:t>
          </a:r>
        </a:p>
      </dgm:t>
    </dgm:pt>
    <dgm:pt modelId="{22EB97AC-B9E5-413B-9750-ED90B4260793}" type="parTrans" cxnId="{F8B0F0F8-AC49-4057-B496-776FEC9B02D3}">
      <dgm:prSet/>
      <dgm:spPr/>
      <dgm:t>
        <a:bodyPr/>
        <a:lstStyle/>
        <a:p>
          <a:endParaRPr lang="en-US"/>
        </a:p>
      </dgm:t>
    </dgm:pt>
    <dgm:pt modelId="{7A4EB6A1-93BF-4180-AE44-55790C55F555}" type="sibTrans" cxnId="{F8B0F0F8-AC49-4057-B496-776FEC9B02D3}">
      <dgm:prSet/>
      <dgm:spPr/>
      <dgm:t>
        <a:bodyPr/>
        <a:lstStyle/>
        <a:p>
          <a:endParaRPr lang="en-US"/>
        </a:p>
      </dgm:t>
    </dgm:pt>
    <dgm:pt modelId="{A81E24D6-3CAE-4B1C-B8CE-0A8AC28ED950}">
      <dgm:prSet/>
      <dgm:spPr/>
      <dgm:t>
        <a:bodyPr/>
        <a:lstStyle/>
        <a:p>
          <a:r>
            <a:rPr lang="en-US" dirty="0"/>
            <a:t>Collect data and decide goal</a:t>
          </a:r>
        </a:p>
      </dgm:t>
    </dgm:pt>
    <dgm:pt modelId="{FE52A453-F52E-4D3E-B977-C5A82DF37089}" type="parTrans" cxnId="{FA47F4A8-5C69-4FC0-9BB5-C863984B6EF5}">
      <dgm:prSet/>
      <dgm:spPr/>
    </dgm:pt>
    <dgm:pt modelId="{826423EC-1BE7-47B6-BD79-54437CE49E1F}" type="sibTrans" cxnId="{FA47F4A8-5C69-4FC0-9BB5-C863984B6EF5}">
      <dgm:prSet/>
      <dgm:spPr/>
      <dgm:t>
        <a:bodyPr/>
        <a:lstStyle/>
        <a:p>
          <a:endParaRPr lang="en-US"/>
        </a:p>
      </dgm:t>
    </dgm:pt>
    <dgm:pt modelId="{2CA5BEB0-1AD5-49BB-B75C-C54ADAA4E187}" type="pres">
      <dgm:prSet presAssocID="{9940563B-EBBF-4775-8A6E-16AA548E7C53}" presName="Name0" presStyleCnt="0">
        <dgm:presLayoutVars>
          <dgm:dir/>
          <dgm:resizeHandles val="exact"/>
        </dgm:presLayoutVars>
      </dgm:prSet>
      <dgm:spPr/>
    </dgm:pt>
    <dgm:pt modelId="{27B9CF1C-8D66-4518-B40A-6DA1860B0EB0}" type="pres">
      <dgm:prSet presAssocID="{A81E24D6-3CAE-4B1C-B8CE-0A8AC28ED950}" presName="node" presStyleLbl="node1" presStyleIdx="0" presStyleCnt="10">
        <dgm:presLayoutVars>
          <dgm:bulletEnabled val="1"/>
        </dgm:presLayoutVars>
      </dgm:prSet>
      <dgm:spPr/>
    </dgm:pt>
    <dgm:pt modelId="{13398AC5-FF4F-42D7-B854-E27274351B28}" type="pres">
      <dgm:prSet presAssocID="{826423EC-1BE7-47B6-BD79-54437CE49E1F}" presName="sibTrans" presStyleLbl="sibTrans1D1" presStyleIdx="0" presStyleCnt="9"/>
      <dgm:spPr/>
    </dgm:pt>
    <dgm:pt modelId="{B67304B3-3830-4BB6-A736-FB2AE75BBD86}" type="pres">
      <dgm:prSet presAssocID="{826423EC-1BE7-47B6-BD79-54437CE49E1F}" presName="connectorText" presStyleLbl="sibTrans1D1" presStyleIdx="0" presStyleCnt="9"/>
      <dgm:spPr/>
    </dgm:pt>
    <dgm:pt modelId="{9ED5D968-CCA8-4FF8-BB1E-04556C5BAC61}" type="pres">
      <dgm:prSet presAssocID="{E45A9B29-3F0B-4316-88DB-BC304232036F}" presName="node" presStyleLbl="node1" presStyleIdx="1" presStyleCnt="10">
        <dgm:presLayoutVars>
          <dgm:bulletEnabled val="1"/>
        </dgm:presLayoutVars>
      </dgm:prSet>
      <dgm:spPr/>
    </dgm:pt>
    <dgm:pt modelId="{B6D4142C-A317-4F1B-A36F-A8910BEB2FF4}" type="pres">
      <dgm:prSet presAssocID="{BC2FC7CC-46F0-46E1-A86C-6AA2111E0DD2}" presName="sibTrans" presStyleLbl="sibTrans1D1" presStyleIdx="1" presStyleCnt="9"/>
      <dgm:spPr/>
    </dgm:pt>
    <dgm:pt modelId="{C0572060-FC4B-4D4A-B751-D7160A52EBDE}" type="pres">
      <dgm:prSet presAssocID="{BC2FC7CC-46F0-46E1-A86C-6AA2111E0DD2}" presName="connectorText" presStyleLbl="sibTrans1D1" presStyleIdx="1" presStyleCnt="9"/>
      <dgm:spPr/>
    </dgm:pt>
    <dgm:pt modelId="{F4FE1443-3B7C-4BCF-B2D9-A99BAF7EE41B}" type="pres">
      <dgm:prSet presAssocID="{B420FD88-A65E-4C9C-B386-72539AC4A18C}" presName="node" presStyleLbl="node1" presStyleIdx="2" presStyleCnt="10">
        <dgm:presLayoutVars>
          <dgm:bulletEnabled val="1"/>
        </dgm:presLayoutVars>
      </dgm:prSet>
      <dgm:spPr/>
    </dgm:pt>
    <dgm:pt modelId="{6ACFA9F0-6BD3-4D08-8260-B39CC19D528C}" type="pres">
      <dgm:prSet presAssocID="{998E1EAF-7425-423E-A8DA-82D342DCA258}" presName="sibTrans" presStyleLbl="sibTrans1D1" presStyleIdx="2" presStyleCnt="9"/>
      <dgm:spPr/>
    </dgm:pt>
    <dgm:pt modelId="{4FCF5FA7-0A46-4922-A7F3-23EF67205CDD}" type="pres">
      <dgm:prSet presAssocID="{998E1EAF-7425-423E-A8DA-82D342DCA258}" presName="connectorText" presStyleLbl="sibTrans1D1" presStyleIdx="2" presStyleCnt="9"/>
      <dgm:spPr/>
    </dgm:pt>
    <dgm:pt modelId="{842FF69F-CB37-4DE6-8C97-0E599B84EDA9}" type="pres">
      <dgm:prSet presAssocID="{C7954753-21A6-49CB-A909-AD2964E295C8}" presName="node" presStyleLbl="node1" presStyleIdx="3" presStyleCnt="10">
        <dgm:presLayoutVars>
          <dgm:bulletEnabled val="1"/>
        </dgm:presLayoutVars>
      </dgm:prSet>
      <dgm:spPr/>
    </dgm:pt>
    <dgm:pt modelId="{0B545602-6F81-4BBC-AF40-BC4D4FF1F719}" type="pres">
      <dgm:prSet presAssocID="{F5926624-23DC-464F-A656-FF8D7C003B04}" presName="sibTrans" presStyleLbl="sibTrans1D1" presStyleIdx="3" presStyleCnt="9"/>
      <dgm:spPr/>
    </dgm:pt>
    <dgm:pt modelId="{071AD7D4-BF55-45D6-B8DF-616F9AB428F7}" type="pres">
      <dgm:prSet presAssocID="{F5926624-23DC-464F-A656-FF8D7C003B04}" presName="connectorText" presStyleLbl="sibTrans1D1" presStyleIdx="3" presStyleCnt="9"/>
      <dgm:spPr/>
    </dgm:pt>
    <dgm:pt modelId="{657536D3-51B9-49E3-953E-C41D7580F677}" type="pres">
      <dgm:prSet presAssocID="{7E911B1F-6392-44A7-B393-6CD2F52DAF8A}" presName="node" presStyleLbl="node1" presStyleIdx="4" presStyleCnt="10">
        <dgm:presLayoutVars>
          <dgm:bulletEnabled val="1"/>
        </dgm:presLayoutVars>
      </dgm:prSet>
      <dgm:spPr/>
    </dgm:pt>
    <dgm:pt modelId="{64859CB6-D81C-45EA-B484-D1B8B97353C9}" type="pres">
      <dgm:prSet presAssocID="{BC9ADE54-AA03-4589-BC50-371B6B9635B5}" presName="sibTrans" presStyleLbl="sibTrans1D1" presStyleIdx="4" presStyleCnt="9"/>
      <dgm:spPr/>
    </dgm:pt>
    <dgm:pt modelId="{82A1B3B5-ED4A-4809-A452-A92019DB532D}" type="pres">
      <dgm:prSet presAssocID="{BC9ADE54-AA03-4589-BC50-371B6B9635B5}" presName="connectorText" presStyleLbl="sibTrans1D1" presStyleIdx="4" presStyleCnt="9"/>
      <dgm:spPr/>
    </dgm:pt>
    <dgm:pt modelId="{9A102155-A358-471D-B05B-71E84513DAE1}" type="pres">
      <dgm:prSet presAssocID="{71D486A2-DCFB-4420-88D7-BF6B454C597B}" presName="node" presStyleLbl="node1" presStyleIdx="5" presStyleCnt="10">
        <dgm:presLayoutVars>
          <dgm:bulletEnabled val="1"/>
        </dgm:presLayoutVars>
      </dgm:prSet>
      <dgm:spPr/>
    </dgm:pt>
    <dgm:pt modelId="{C6691EB5-E838-4B17-A21C-ECDA3FBB760B}" type="pres">
      <dgm:prSet presAssocID="{551E52F9-D453-4E50-9B50-2795DD14477D}" presName="sibTrans" presStyleLbl="sibTrans1D1" presStyleIdx="5" presStyleCnt="9"/>
      <dgm:spPr/>
    </dgm:pt>
    <dgm:pt modelId="{76D0FBDA-938A-42D1-AEDC-FE38ACE0353E}" type="pres">
      <dgm:prSet presAssocID="{551E52F9-D453-4E50-9B50-2795DD14477D}" presName="connectorText" presStyleLbl="sibTrans1D1" presStyleIdx="5" presStyleCnt="9"/>
      <dgm:spPr/>
    </dgm:pt>
    <dgm:pt modelId="{9D7F5B7E-95F5-4225-A8AD-F567E5205A2E}" type="pres">
      <dgm:prSet presAssocID="{97E7671C-45D9-48C4-80EA-EC7F98BACC89}" presName="node" presStyleLbl="node1" presStyleIdx="6" presStyleCnt="10">
        <dgm:presLayoutVars>
          <dgm:bulletEnabled val="1"/>
        </dgm:presLayoutVars>
      </dgm:prSet>
      <dgm:spPr/>
    </dgm:pt>
    <dgm:pt modelId="{740C1FBA-73D1-451B-9B6C-0F2DF7552436}" type="pres">
      <dgm:prSet presAssocID="{EE315160-619C-4678-BE81-FE1DA709135F}" presName="sibTrans" presStyleLbl="sibTrans1D1" presStyleIdx="6" presStyleCnt="9"/>
      <dgm:spPr/>
    </dgm:pt>
    <dgm:pt modelId="{00B16183-0BC4-4E76-962D-14E5CE1E032C}" type="pres">
      <dgm:prSet presAssocID="{EE315160-619C-4678-BE81-FE1DA709135F}" presName="connectorText" presStyleLbl="sibTrans1D1" presStyleIdx="6" presStyleCnt="9"/>
      <dgm:spPr/>
    </dgm:pt>
    <dgm:pt modelId="{F21DEF61-5840-4EFC-B50E-DF5872951E6F}" type="pres">
      <dgm:prSet presAssocID="{08EEF45A-59ED-4772-A06A-164AE6021672}" presName="node" presStyleLbl="node1" presStyleIdx="7" presStyleCnt="10">
        <dgm:presLayoutVars>
          <dgm:bulletEnabled val="1"/>
        </dgm:presLayoutVars>
      </dgm:prSet>
      <dgm:spPr/>
    </dgm:pt>
    <dgm:pt modelId="{773512EF-1573-49DD-ACD8-798CAE305B31}" type="pres">
      <dgm:prSet presAssocID="{06163DE8-2D4C-49CE-AF72-CDCBF607A1BD}" presName="sibTrans" presStyleLbl="sibTrans1D1" presStyleIdx="7" presStyleCnt="9"/>
      <dgm:spPr/>
    </dgm:pt>
    <dgm:pt modelId="{DB014F58-1E8D-44E8-9ACD-935637D7434C}" type="pres">
      <dgm:prSet presAssocID="{06163DE8-2D4C-49CE-AF72-CDCBF607A1BD}" presName="connectorText" presStyleLbl="sibTrans1D1" presStyleIdx="7" presStyleCnt="9"/>
      <dgm:spPr/>
    </dgm:pt>
    <dgm:pt modelId="{E26727B8-C433-4136-B3AA-66956BD5EB1F}" type="pres">
      <dgm:prSet presAssocID="{F287383C-4BCB-4F7E-B2C4-FE8FE6E92510}" presName="node" presStyleLbl="node1" presStyleIdx="8" presStyleCnt="10">
        <dgm:presLayoutVars>
          <dgm:bulletEnabled val="1"/>
        </dgm:presLayoutVars>
      </dgm:prSet>
      <dgm:spPr/>
    </dgm:pt>
    <dgm:pt modelId="{423BDECF-6381-4510-8276-6C57CA3978F1}" type="pres">
      <dgm:prSet presAssocID="{F316CD55-C6A1-4F57-AB64-FAAB072A04A1}" presName="sibTrans" presStyleLbl="sibTrans1D1" presStyleIdx="8" presStyleCnt="9"/>
      <dgm:spPr/>
    </dgm:pt>
    <dgm:pt modelId="{75275687-CED3-4FEC-BDCD-A6B1AFE9FA9D}" type="pres">
      <dgm:prSet presAssocID="{F316CD55-C6A1-4F57-AB64-FAAB072A04A1}" presName="connectorText" presStyleLbl="sibTrans1D1" presStyleIdx="8" presStyleCnt="9"/>
      <dgm:spPr/>
    </dgm:pt>
    <dgm:pt modelId="{40C483E0-F4D4-4AF0-8562-E6C0D83845F1}" type="pres">
      <dgm:prSet presAssocID="{8A33A549-82F6-43C4-9939-EC24AC61A219}" presName="node" presStyleLbl="node1" presStyleIdx="9" presStyleCnt="10">
        <dgm:presLayoutVars>
          <dgm:bulletEnabled val="1"/>
        </dgm:presLayoutVars>
      </dgm:prSet>
      <dgm:spPr/>
    </dgm:pt>
  </dgm:ptLst>
  <dgm:cxnLst>
    <dgm:cxn modelId="{E6E53400-1539-4D97-AC41-19259EB7935D}" type="presOf" srcId="{EE315160-619C-4678-BE81-FE1DA709135F}" destId="{740C1FBA-73D1-451B-9B6C-0F2DF7552436}" srcOrd="0" destOrd="0" presId="urn:microsoft.com/office/officeart/2016/7/layout/RepeatingBendingProcessNew"/>
    <dgm:cxn modelId="{177B2F08-E3C5-4DA6-864B-E1E86B4AC100}" type="presOf" srcId="{97E7671C-45D9-48C4-80EA-EC7F98BACC89}" destId="{9D7F5B7E-95F5-4225-A8AD-F567E5205A2E}" srcOrd="0" destOrd="0" presId="urn:microsoft.com/office/officeart/2016/7/layout/RepeatingBendingProcessNew"/>
    <dgm:cxn modelId="{90BA0A0A-3345-4672-B71C-7C62EA4F2D96}" type="presOf" srcId="{A81E24D6-3CAE-4B1C-B8CE-0A8AC28ED950}" destId="{27B9CF1C-8D66-4518-B40A-6DA1860B0EB0}" srcOrd="0" destOrd="0" presId="urn:microsoft.com/office/officeart/2016/7/layout/RepeatingBendingProcessNew"/>
    <dgm:cxn modelId="{F0771C0D-D62C-483A-A772-3C45BEB3E086}" type="presOf" srcId="{06163DE8-2D4C-49CE-AF72-CDCBF607A1BD}" destId="{DB014F58-1E8D-44E8-9ACD-935637D7434C}" srcOrd="1" destOrd="0" presId="urn:microsoft.com/office/officeart/2016/7/layout/RepeatingBendingProcessNew"/>
    <dgm:cxn modelId="{78CDCE13-5DF5-42EB-A2EC-6C56C628A679}" type="presOf" srcId="{BC2FC7CC-46F0-46E1-A86C-6AA2111E0DD2}" destId="{C0572060-FC4B-4D4A-B751-D7160A52EBDE}" srcOrd="1" destOrd="0" presId="urn:microsoft.com/office/officeart/2016/7/layout/RepeatingBendingProcessNew"/>
    <dgm:cxn modelId="{A43A4E1E-CEC6-4DC1-BCB4-05B0753A34CE}" srcId="{9940563B-EBBF-4775-8A6E-16AA548E7C53}" destId="{97E7671C-45D9-48C4-80EA-EC7F98BACC89}" srcOrd="6" destOrd="0" parTransId="{F204E3A4-E592-4CA2-B99C-4C2C4CB6AA10}" sibTransId="{EE315160-619C-4678-BE81-FE1DA709135F}"/>
    <dgm:cxn modelId="{A0A1842D-4C41-48D2-84AF-1045E7A3BEF5}" type="presOf" srcId="{08EEF45A-59ED-4772-A06A-164AE6021672}" destId="{F21DEF61-5840-4EFC-B50E-DF5872951E6F}" srcOrd="0" destOrd="0" presId="urn:microsoft.com/office/officeart/2016/7/layout/RepeatingBendingProcessNew"/>
    <dgm:cxn modelId="{48CE073C-1ADB-4FA6-8A6A-FA702E30593A}" srcId="{9940563B-EBBF-4775-8A6E-16AA548E7C53}" destId="{F287383C-4BCB-4F7E-B2C4-FE8FE6E92510}" srcOrd="8" destOrd="0" parTransId="{717459D4-6850-48DF-840B-839ED66EE20E}" sibTransId="{F316CD55-C6A1-4F57-AB64-FAAB072A04A1}"/>
    <dgm:cxn modelId="{226A635C-5567-499C-89D1-E3DC228EC1D0}" type="presOf" srcId="{551E52F9-D453-4E50-9B50-2795DD14477D}" destId="{C6691EB5-E838-4B17-A21C-ECDA3FBB760B}" srcOrd="0" destOrd="0" presId="urn:microsoft.com/office/officeart/2016/7/layout/RepeatingBendingProcessNew"/>
    <dgm:cxn modelId="{C6438D5D-90C4-4104-9F5D-A1C5C31F19F5}" type="presOf" srcId="{06163DE8-2D4C-49CE-AF72-CDCBF607A1BD}" destId="{773512EF-1573-49DD-ACD8-798CAE305B31}" srcOrd="0" destOrd="0" presId="urn:microsoft.com/office/officeart/2016/7/layout/RepeatingBendingProcessNew"/>
    <dgm:cxn modelId="{00424F5E-96C6-4A46-94D7-AC5F203E1630}" srcId="{9940563B-EBBF-4775-8A6E-16AA548E7C53}" destId="{7E911B1F-6392-44A7-B393-6CD2F52DAF8A}" srcOrd="4" destOrd="0" parTransId="{570F1625-1CB7-4E21-8FD7-24DF67041884}" sibTransId="{BC9ADE54-AA03-4589-BC50-371B6B9635B5}"/>
    <dgm:cxn modelId="{915EFC60-134F-44D9-8CD0-07F5B5C640A8}" srcId="{9940563B-EBBF-4775-8A6E-16AA548E7C53}" destId="{C7954753-21A6-49CB-A909-AD2964E295C8}" srcOrd="3" destOrd="0" parTransId="{9A44A870-1E4A-443A-B92A-1EB831E4A15B}" sibTransId="{F5926624-23DC-464F-A656-FF8D7C003B04}"/>
    <dgm:cxn modelId="{F8409D62-909D-4D66-B047-D4A6647C9A59}" type="presOf" srcId="{7E911B1F-6392-44A7-B393-6CD2F52DAF8A}" destId="{657536D3-51B9-49E3-953E-C41D7580F677}" srcOrd="0" destOrd="0" presId="urn:microsoft.com/office/officeart/2016/7/layout/RepeatingBendingProcessNew"/>
    <dgm:cxn modelId="{D01D0C48-70CC-4646-9574-74D1F51A9CFA}" type="presOf" srcId="{EE315160-619C-4678-BE81-FE1DA709135F}" destId="{00B16183-0BC4-4E76-962D-14E5CE1E032C}" srcOrd="1" destOrd="0" presId="urn:microsoft.com/office/officeart/2016/7/layout/RepeatingBendingProcessNew"/>
    <dgm:cxn modelId="{7DA07069-D9FE-47AF-83E3-7790DB3A61AE}" type="presOf" srcId="{998E1EAF-7425-423E-A8DA-82D342DCA258}" destId="{6ACFA9F0-6BD3-4D08-8260-B39CC19D528C}" srcOrd="0" destOrd="0" presId="urn:microsoft.com/office/officeart/2016/7/layout/RepeatingBendingProcessNew"/>
    <dgm:cxn modelId="{6CCA9C4C-A32C-4E08-B802-B3F626597DFF}" type="presOf" srcId="{9940563B-EBBF-4775-8A6E-16AA548E7C53}" destId="{2CA5BEB0-1AD5-49BB-B75C-C54ADAA4E187}" srcOrd="0" destOrd="0" presId="urn:microsoft.com/office/officeart/2016/7/layout/RepeatingBendingProcessNew"/>
    <dgm:cxn modelId="{86B6D972-D700-40D1-9A4A-EE9B16018E2B}" type="presOf" srcId="{BC2FC7CC-46F0-46E1-A86C-6AA2111E0DD2}" destId="{B6D4142C-A317-4F1B-A36F-A8910BEB2FF4}" srcOrd="0" destOrd="0" presId="urn:microsoft.com/office/officeart/2016/7/layout/RepeatingBendingProcessNew"/>
    <dgm:cxn modelId="{9C0D5256-98C5-46A8-8D58-4C23D0AE41F1}" type="presOf" srcId="{826423EC-1BE7-47B6-BD79-54437CE49E1F}" destId="{B67304B3-3830-4BB6-A736-FB2AE75BBD86}" srcOrd="1" destOrd="0" presId="urn:microsoft.com/office/officeart/2016/7/layout/RepeatingBendingProcessNew"/>
    <dgm:cxn modelId="{8BB38679-6D40-4D88-B236-6C7514D1A862}" type="presOf" srcId="{BC9ADE54-AA03-4589-BC50-371B6B9635B5}" destId="{82A1B3B5-ED4A-4809-A452-A92019DB532D}" srcOrd="1" destOrd="0" presId="urn:microsoft.com/office/officeart/2016/7/layout/RepeatingBendingProcessNew"/>
    <dgm:cxn modelId="{4438167F-FB15-45D1-9F72-C2004CCA6954}" type="presOf" srcId="{F287383C-4BCB-4F7E-B2C4-FE8FE6E92510}" destId="{E26727B8-C433-4136-B3AA-66956BD5EB1F}" srcOrd="0" destOrd="0" presId="urn:microsoft.com/office/officeart/2016/7/layout/RepeatingBendingProcessNew"/>
    <dgm:cxn modelId="{0CD6158E-31AF-4614-A066-079F94887595}" type="presOf" srcId="{C7954753-21A6-49CB-A909-AD2964E295C8}" destId="{842FF69F-CB37-4DE6-8C97-0E599B84EDA9}" srcOrd="0" destOrd="0" presId="urn:microsoft.com/office/officeart/2016/7/layout/RepeatingBendingProcessNew"/>
    <dgm:cxn modelId="{F7157E93-1BBE-490B-B681-899F9334BF5D}" type="presOf" srcId="{F5926624-23DC-464F-A656-FF8D7C003B04}" destId="{071AD7D4-BF55-45D6-B8DF-616F9AB428F7}" srcOrd="1" destOrd="0" presId="urn:microsoft.com/office/officeart/2016/7/layout/RepeatingBendingProcessNew"/>
    <dgm:cxn modelId="{24AD419D-40D1-4527-9BED-14EC4939EECF}" type="presOf" srcId="{E45A9B29-3F0B-4316-88DB-BC304232036F}" destId="{9ED5D968-CCA8-4FF8-BB1E-04556C5BAC61}" srcOrd="0" destOrd="0" presId="urn:microsoft.com/office/officeart/2016/7/layout/RepeatingBendingProcessNew"/>
    <dgm:cxn modelId="{8D88EBA7-2CA5-49F9-BEB8-512B5BBE05A7}" srcId="{9940563B-EBBF-4775-8A6E-16AA548E7C53}" destId="{71D486A2-DCFB-4420-88D7-BF6B454C597B}" srcOrd="5" destOrd="0" parTransId="{EB84F29D-93C7-44E6-A47D-4B19773D0886}" sibTransId="{551E52F9-D453-4E50-9B50-2795DD14477D}"/>
    <dgm:cxn modelId="{FA47F4A8-5C69-4FC0-9BB5-C863984B6EF5}" srcId="{9940563B-EBBF-4775-8A6E-16AA548E7C53}" destId="{A81E24D6-3CAE-4B1C-B8CE-0A8AC28ED950}" srcOrd="0" destOrd="0" parTransId="{FE52A453-F52E-4D3E-B977-C5A82DF37089}" sibTransId="{826423EC-1BE7-47B6-BD79-54437CE49E1F}"/>
    <dgm:cxn modelId="{7F785AA9-5F59-4E5F-877C-EFF2E1F5CDB5}" srcId="{9940563B-EBBF-4775-8A6E-16AA548E7C53}" destId="{08EEF45A-59ED-4772-A06A-164AE6021672}" srcOrd="7" destOrd="0" parTransId="{E20236BD-0506-457E-9A83-99FFB1F8B1C0}" sibTransId="{06163DE8-2D4C-49CE-AF72-CDCBF607A1BD}"/>
    <dgm:cxn modelId="{77A938BF-E05D-44E3-84C6-612BE8967CFB}" srcId="{9940563B-EBBF-4775-8A6E-16AA548E7C53}" destId="{B420FD88-A65E-4C9C-B386-72539AC4A18C}" srcOrd="2" destOrd="0" parTransId="{04D0CB45-7048-4F35-876B-35DE5F52D574}" sibTransId="{998E1EAF-7425-423E-A8DA-82D342DCA258}"/>
    <dgm:cxn modelId="{86005AC6-7776-4688-9E66-CC451FFEC2C1}" type="presOf" srcId="{F5926624-23DC-464F-A656-FF8D7C003B04}" destId="{0B545602-6F81-4BBC-AF40-BC4D4FF1F719}" srcOrd="0" destOrd="0" presId="urn:microsoft.com/office/officeart/2016/7/layout/RepeatingBendingProcessNew"/>
    <dgm:cxn modelId="{DAB07FC7-EE36-4F06-B6D9-3BC6186A7121}" type="presOf" srcId="{71D486A2-DCFB-4420-88D7-BF6B454C597B}" destId="{9A102155-A358-471D-B05B-71E84513DAE1}" srcOrd="0" destOrd="0" presId="urn:microsoft.com/office/officeart/2016/7/layout/RepeatingBendingProcessNew"/>
    <dgm:cxn modelId="{F82AA1C8-76BF-42EF-A51C-7D5C309C5CB8}" type="presOf" srcId="{F316CD55-C6A1-4F57-AB64-FAAB072A04A1}" destId="{75275687-CED3-4FEC-BDCD-A6B1AFE9FA9D}" srcOrd="1" destOrd="0" presId="urn:microsoft.com/office/officeart/2016/7/layout/RepeatingBendingProcessNew"/>
    <dgm:cxn modelId="{D2B548D2-D68E-4BD2-98D8-4C5D356D9912}" type="presOf" srcId="{F316CD55-C6A1-4F57-AB64-FAAB072A04A1}" destId="{423BDECF-6381-4510-8276-6C57CA3978F1}" srcOrd="0" destOrd="0" presId="urn:microsoft.com/office/officeart/2016/7/layout/RepeatingBendingProcessNew"/>
    <dgm:cxn modelId="{4097F0D8-561C-4ADF-B56A-9EE409BD3B6D}" type="presOf" srcId="{B420FD88-A65E-4C9C-B386-72539AC4A18C}" destId="{F4FE1443-3B7C-4BCF-B2D9-A99BAF7EE41B}" srcOrd="0" destOrd="0" presId="urn:microsoft.com/office/officeart/2016/7/layout/RepeatingBendingProcessNew"/>
    <dgm:cxn modelId="{8A71CAE2-21C2-4E2A-9B33-326EB1AB7F6C}" type="presOf" srcId="{8A33A549-82F6-43C4-9939-EC24AC61A219}" destId="{40C483E0-F4D4-4AF0-8562-E6C0D83845F1}" srcOrd="0" destOrd="0" presId="urn:microsoft.com/office/officeart/2016/7/layout/RepeatingBendingProcessNew"/>
    <dgm:cxn modelId="{C26610EB-FB28-4AAF-B16D-72B1EF3AD932}" type="presOf" srcId="{826423EC-1BE7-47B6-BD79-54437CE49E1F}" destId="{13398AC5-FF4F-42D7-B854-E27274351B28}" srcOrd="0" destOrd="0" presId="urn:microsoft.com/office/officeart/2016/7/layout/RepeatingBendingProcessNew"/>
    <dgm:cxn modelId="{E964BFEE-DB49-45BF-AF00-FCFF00BF018D}" type="presOf" srcId="{BC9ADE54-AA03-4589-BC50-371B6B9635B5}" destId="{64859CB6-D81C-45EA-B484-D1B8B97353C9}" srcOrd="0" destOrd="0" presId="urn:microsoft.com/office/officeart/2016/7/layout/RepeatingBendingProcessNew"/>
    <dgm:cxn modelId="{5D89A3F0-FB96-43A5-8B6B-0783E50D8997}" type="presOf" srcId="{998E1EAF-7425-423E-A8DA-82D342DCA258}" destId="{4FCF5FA7-0A46-4922-A7F3-23EF67205CDD}" srcOrd="1" destOrd="0" presId="urn:microsoft.com/office/officeart/2016/7/layout/RepeatingBendingProcessNew"/>
    <dgm:cxn modelId="{1EA181F8-09BE-405C-9AD5-22635E63B1BA}" type="presOf" srcId="{551E52F9-D453-4E50-9B50-2795DD14477D}" destId="{76D0FBDA-938A-42D1-AEDC-FE38ACE0353E}" srcOrd="1" destOrd="0" presId="urn:microsoft.com/office/officeart/2016/7/layout/RepeatingBendingProcessNew"/>
    <dgm:cxn modelId="{F8B0F0F8-AC49-4057-B496-776FEC9B02D3}" srcId="{9940563B-EBBF-4775-8A6E-16AA548E7C53}" destId="{8A33A549-82F6-43C4-9939-EC24AC61A219}" srcOrd="9" destOrd="0" parTransId="{22EB97AC-B9E5-413B-9750-ED90B4260793}" sibTransId="{7A4EB6A1-93BF-4180-AE44-55790C55F555}"/>
    <dgm:cxn modelId="{670457FF-4218-41CB-8D5B-3DA32D8C58F1}" srcId="{9940563B-EBBF-4775-8A6E-16AA548E7C53}" destId="{E45A9B29-3F0B-4316-88DB-BC304232036F}" srcOrd="1" destOrd="0" parTransId="{9C9DB9B2-B8E8-490E-B5FA-C51683E16E84}" sibTransId="{BC2FC7CC-46F0-46E1-A86C-6AA2111E0DD2}"/>
    <dgm:cxn modelId="{2A5C2B91-C20F-4E83-9654-32AD9DC0F52D}" type="presParOf" srcId="{2CA5BEB0-1AD5-49BB-B75C-C54ADAA4E187}" destId="{27B9CF1C-8D66-4518-B40A-6DA1860B0EB0}" srcOrd="0" destOrd="0" presId="urn:microsoft.com/office/officeart/2016/7/layout/RepeatingBendingProcessNew"/>
    <dgm:cxn modelId="{7F508629-A3BD-4F88-A891-3DBFE78EC99C}" type="presParOf" srcId="{2CA5BEB0-1AD5-49BB-B75C-C54ADAA4E187}" destId="{13398AC5-FF4F-42D7-B854-E27274351B28}" srcOrd="1" destOrd="0" presId="urn:microsoft.com/office/officeart/2016/7/layout/RepeatingBendingProcessNew"/>
    <dgm:cxn modelId="{4D57997C-2275-43A4-A685-FBEF313AF1CB}" type="presParOf" srcId="{13398AC5-FF4F-42D7-B854-E27274351B28}" destId="{B67304B3-3830-4BB6-A736-FB2AE75BBD86}" srcOrd="0" destOrd="0" presId="urn:microsoft.com/office/officeart/2016/7/layout/RepeatingBendingProcessNew"/>
    <dgm:cxn modelId="{B7D5A3F6-B25F-4E89-A9ED-EB25406E0766}" type="presParOf" srcId="{2CA5BEB0-1AD5-49BB-B75C-C54ADAA4E187}" destId="{9ED5D968-CCA8-4FF8-BB1E-04556C5BAC61}" srcOrd="2" destOrd="0" presId="urn:microsoft.com/office/officeart/2016/7/layout/RepeatingBendingProcessNew"/>
    <dgm:cxn modelId="{862E2E86-AB15-4AC9-9D81-568747114BD5}" type="presParOf" srcId="{2CA5BEB0-1AD5-49BB-B75C-C54ADAA4E187}" destId="{B6D4142C-A317-4F1B-A36F-A8910BEB2FF4}" srcOrd="3" destOrd="0" presId="urn:microsoft.com/office/officeart/2016/7/layout/RepeatingBendingProcessNew"/>
    <dgm:cxn modelId="{A0FD41F6-ACDB-4A18-8C7D-16678CB574D5}" type="presParOf" srcId="{B6D4142C-A317-4F1B-A36F-A8910BEB2FF4}" destId="{C0572060-FC4B-4D4A-B751-D7160A52EBDE}" srcOrd="0" destOrd="0" presId="urn:microsoft.com/office/officeart/2016/7/layout/RepeatingBendingProcessNew"/>
    <dgm:cxn modelId="{539E8B96-FBB1-4B35-A3C3-E6B24DF1A822}" type="presParOf" srcId="{2CA5BEB0-1AD5-49BB-B75C-C54ADAA4E187}" destId="{F4FE1443-3B7C-4BCF-B2D9-A99BAF7EE41B}" srcOrd="4" destOrd="0" presId="urn:microsoft.com/office/officeart/2016/7/layout/RepeatingBendingProcessNew"/>
    <dgm:cxn modelId="{4871514B-7EDB-4D62-BA8F-2C41B2E07DFF}" type="presParOf" srcId="{2CA5BEB0-1AD5-49BB-B75C-C54ADAA4E187}" destId="{6ACFA9F0-6BD3-4D08-8260-B39CC19D528C}" srcOrd="5" destOrd="0" presId="urn:microsoft.com/office/officeart/2016/7/layout/RepeatingBendingProcessNew"/>
    <dgm:cxn modelId="{684695D1-5D4A-46A0-AF59-62783C9C88AA}" type="presParOf" srcId="{6ACFA9F0-6BD3-4D08-8260-B39CC19D528C}" destId="{4FCF5FA7-0A46-4922-A7F3-23EF67205CDD}" srcOrd="0" destOrd="0" presId="urn:microsoft.com/office/officeart/2016/7/layout/RepeatingBendingProcessNew"/>
    <dgm:cxn modelId="{74A2BD47-D751-486C-8080-8462411B53FC}" type="presParOf" srcId="{2CA5BEB0-1AD5-49BB-B75C-C54ADAA4E187}" destId="{842FF69F-CB37-4DE6-8C97-0E599B84EDA9}" srcOrd="6" destOrd="0" presId="urn:microsoft.com/office/officeart/2016/7/layout/RepeatingBendingProcessNew"/>
    <dgm:cxn modelId="{76F97F23-F729-4B10-BDDA-204A573FD263}" type="presParOf" srcId="{2CA5BEB0-1AD5-49BB-B75C-C54ADAA4E187}" destId="{0B545602-6F81-4BBC-AF40-BC4D4FF1F719}" srcOrd="7" destOrd="0" presId="urn:microsoft.com/office/officeart/2016/7/layout/RepeatingBendingProcessNew"/>
    <dgm:cxn modelId="{F5924875-98D5-47D6-B98B-33A3B78036E1}" type="presParOf" srcId="{0B545602-6F81-4BBC-AF40-BC4D4FF1F719}" destId="{071AD7D4-BF55-45D6-B8DF-616F9AB428F7}" srcOrd="0" destOrd="0" presId="urn:microsoft.com/office/officeart/2016/7/layout/RepeatingBendingProcessNew"/>
    <dgm:cxn modelId="{45EC3306-4FEC-4D9A-BDE0-7E5B5CC870FD}" type="presParOf" srcId="{2CA5BEB0-1AD5-49BB-B75C-C54ADAA4E187}" destId="{657536D3-51B9-49E3-953E-C41D7580F677}" srcOrd="8" destOrd="0" presId="urn:microsoft.com/office/officeart/2016/7/layout/RepeatingBendingProcessNew"/>
    <dgm:cxn modelId="{4A08B94B-036D-4EA2-91B9-32B6BC6CEDA1}" type="presParOf" srcId="{2CA5BEB0-1AD5-49BB-B75C-C54ADAA4E187}" destId="{64859CB6-D81C-45EA-B484-D1B8B97353C9}" srcOrd="9" destOrd="0" presId="urn:microsoft.com/office/officeart/2016/7/layout/RepeatingBendingProcessNew"/>
    <dgm:cxn modelId="{598C63A4-1A75-4736-8E02-888C9C3F877A}" type="presParOf" srcId="{64859CB6-D81C-45EA-B484-D1B8B97353C9}" destId="{82A1B3B5-ED4A-4809-A452-A92019DB532D}" srcOrd="0" destOrd="0" presId="urn:microsoft.com/office/officeart/2016/7/layout/RepeatingBendingProcessNew"/>
    <dgm:cxn modelId="{4082CC0D-CF9F-48D5-B7E1-E1372AC4844D}" type="presParOf" srcId="{2CA5BEB0-1AD5-49BB-B75C-C54ADAA4E187}" destId="{9A102155-A358-471D-B05B-71E84513DAE1}" srcOrd="10" destOrd="0" presId="urn:microsoft.com/office/officeart/2016/7/layout/RepeatingBendingProcessNew"/>
    <dgm:cxn modelId="{3F482809-FC1F-409E-8510-6B1EF55BA957}" type="presParOf" srcId="{2CA5BEB0-1AD5-49BB-B75C-C54ADAA4E187}" destId="{C6691EB5-E838-4B17-A21C-ECDA3FBB760B}" srcOrd="11" destOrd="0" presId="urn:microsoft.com/office/officeart/2016/7/layout/RepeatingBendingProcessNew"/>
    <dgm:cxn modelId="{49C9CF75-AB75-4C4A-9F41-63B56C92441E}" type="presParOf" srcId="{C6691EB5-E838-4B17-A21C-ECDA3FBB760B}" destId="{76D0FBDA-938A-42D1-AEDC-FE38ACE0353E}" srcOrd="0" destOrd="0" presId="urn:microsoft.com/office/officeart/2016/7/layout/RepeatingBendingProcessNew"/>
    <dgm:cxn modelId="{3BBD7CD8-4808-4CB9-BEB7-E5BF836C22FE}" type="presParOf" srcId="{2CA5BEB0-1AD5-49BB-B75C-C54ADAA4E187}" destId="{9D7F5B7E-95F5-4225-A8AD-F567E5205A2E}" srcOrd="12" destOrd="0" presId="urn:microsoft.com/office/officeart/2016/7/layout/RepeatingBendingProcessNew"/>
    <dgm:cxn modelId="{41A2B3C7-017F-4897-8FCA-EC29848CD356}" type="presParOf" srcId="{2CA5BEB0-1AD5-49BB-B75C-C54ADAA4E187}" destId="{740C1FBA-73D1-451B-9B6C-0F2DF7552436}" srcOrd="13" destOrd="0" presId="urn:microsoft.com/office/officeart/2016/7/layout/RepeatingBendingProcessNew"/>
    <dgm:cxn modelId="{DB5CBCFB-1128-46CB-BF01-D840317B7409}" type="presParOf" srcId="{740C1FBA-73D1-451B-9B6C-0F2DF7552436}" destId="{00B16183-0BC4-4E76-962D-14E5CE1E032C}" srcOrd="0" destOrd="0" presId="urn:microsoft.com/office/officeart/2016/7/layout/RepeatingBendingProcessNew"/>
    <dgm:cxn modelId="{5A94F345-41DA-4CE5-AB56-A3576B86920F}" type="presParOf" srcId="{2CA5BEB0-1AD5-49BB-B75C-C54ADAA4E187}" destId="{F21DEF61-5840-4EFC-B50E-DF5872951E6F}" srcOrd="14" destOrd="0" presId="urn:microsoft.com/office/officeart/2016/7/layout/RepeatingBendingProcessNew"/>
    <dgm:cxn modelId="{D1B8C63C-1656-4A08-A4B5-696A14357A74}" type="presParOf" srcId="{2CA5BEB0-1AD5-49BB-B75C-C54ADAA4E187}" destId="{773512EF-1573-49DD-ACD8-798CAE305B31}" srcOrd="15" destOrd="0" presId="urn:microsoft.com/office/officeart/2016/7/layout/RepeatingBendingProcessNew"/>
    <dgm:cxn modelId="{E145BB5D-258F-4345-8C81-025D077A8024}" type="presParOf" srcId="{773512EF-1573-49DD-ACD8-798CAE305B31}" destId="{DB014F58-1E8D-44E8-9ACD-935637D7434C}" srcOrd="0" destOrd="0" presId="urn:microsoft.com/office/officeart/2016/7/layout/RepeatingBendingProcessNew"/>
    <dgm:cxn modelId="{ED214308-B8F4-4ACC-95D9-92DAF895C5D9}" type="presParOf" srcId="{2CA5BEB0-1AD5-49BB-B75C-C54ADAA4E187}" destId="{E26727B8-C433-4136-B3AA-66956BD5EB1F}" srcOrd="16" destOrd="0" presId="urn:microsoft.com/office/officeart/2016/7/layout/RepeatingBendingProcessNew"/>
    <dgm:cxn modelId="{C8F3FEA9-8D6D-4645-92E0-9963DDA01D4C}" type="presParOf" srcId="{2CA5BEB0-1AD5-49BB-B75C-C54ADAA4E187}" destId="{423BDECF-6381-4510-8276-6C57CA3978F1}" srcOrd="17" destOrd="0" presId="urn:microsoft.com/office/officeart/2016/7/layout/RepeatingBendingProcessNew"/>
    <dgm:cxn modelId="{40CEDDC4-809E-49B1-ACE8-76820061727C}" type="presParOf" srcId="{423BDECF-6381-4510-8276-6C57CA3978F1}" destId="{75275687-CED3-4FEC-BDCD-A6B1AFE9FA9D}" srcOrd="0" destOrd="0" presId="urn:microsoft.com/office/officeart/2016/7/layout/RepeatingBendingProcessNew"/>
    <dgm:cxn modelId="{1F929B16-6EB0-4022-9FF7-DDA8029AB417}" type="presParOf" srcId="{2CA5BEB0-1AD5-49BB-B75C-C54ADAA4E187}" destId="{40C483E0-F4D4-4AF0-8562-E6C0D83845F1}" srcOrd="18" destOrd="0" presId="urn:microsoft.com/office/officeart/2016/7/layout/RepeatingBendingProcessNew"/>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5D0043A-82F3-4014-BDEF-A4821A2A8C00}"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CBE7BC5A-F440-404B-83C9-0FDD31231760}">
      <dgm:prSet/>
      <dgm:spPr/>
      <dgm:t>
        <a:bodyPr/>
        <a:lstStyle/>
        <a:p>
          <a:r>
            <a:rPr lang="en-US"/>
            <a:t>Prediction 1: When user will make next purchase? (Binary classification)</a:t>
          </a:r>
        </a:p>
      </dgm:t>
    </dgm:pt>
    <dgm:pt modelId="{0753877E-510C-4A58-89C7-D9B56882A383}" type="parTrans" cxnId="{F28B91B6-3A45-4F49-911D-2779EAD2A99B}">
      <dgm:prSet/>
      <dgm:spPr/>
      <dgm:t>
        <a:bodyPr/>
        <a:lstStyle/>
        <a:p>
          <a:endParaRPr lang="en-US"/>
        </a:p>
      </dgm:t>
    </dgm:pt>
    <dgm:pt modelId="{34661913-E01D-4FF4-9F27-7886F9DE1A7F}" type="sibTrans" cxnId="{F28B91B6-3A45-4F49-911D-2779EAD2A99B}">
      <dgm:prSet/>
      <dgm:spPr/>
      <dgm:t>
        <a:bodyPr/>
        <a:lstStyle/>
        <a:p>
          <a:endParaRPr lang="en-US"/>
        </a:p>
      </dgm:t>
    </dgm:pt>
    <dgm:pt modelId="{E283A2B3-FE08-45AB-8187-0482490EB827}">
      <dgm:prSet/>
      <dgm:spPr/>
      <dgm:t>
        <a:bodyPr/>
        <a:lstStyle/>
        <a:p>
          <a:r>
            <a:rPr lang="en-US" dirty="0"/>
            <a:t>Best algorithm: </a:t>
          </a:r>
          <a:r>
            <a:rPr lang="en-US" dirty="0" err="1"/>
            <a:t>XGBoostingClassifier</a:t>
          </a:r>
          <a:r>
            <a:rPr lang="en-US" dirty="0"/>
            <a:t> </a:t>
          </a:r>
        </a:p>
      </dgm:t>
    </dgm:pt>
    <dgm:pt modelId="{92A8285C-55A0-4A48-8C24-6CF747EBDC65}" type="parTrans" cxnId="{1BF81441-C158-4D5F-BDE9-63609A777DD4}">
      <dgm:prSet/>
      <dgm:spPr/>
      <dgm:t>
        <a:bodyPr/>
        <a:lstStyle/>
        <a:p>
          <a:endParaRPr lang="en-US"/>
        </a:p>
      </dgm:t>
    </dgm:pt>
    <dgm:pt modelId="{841A8096-5925-4A46-A349-DE23FC1208E9}" type="sibTrans" cxnId="{1BF81441-C158-4D5F-BDE9-63609A777DD4}">
      <dgm:prSet/>
      <dgm:spPr/>
      <dgm:t>
        <a:bodyPr/>
        <a:lstStyle/>
        <a:p>
          <a:endParaRPr lang="en-US"/>
        </a:p>
      </dgm:t>
    </dgm:pt>
    <dgm:pt modelId="{6D26B7BD-91CC-4FD5-8350-5D0C67A14561}">
      <dgm:prSet/>
      <dgm:spPr/>
      <dgm:t>
        <a:bodyPr/>
        <a:lstStyle/>
        <a:p>
          <a:r>
            <a:rPr lang="en-US" dirty="0"/>
            <a:t>Training Accuracy: 0.70</a:t>
          </a:r>
        </a:p>
      </dgm:t>
    </dgm:pt>
    <dgm:pt modelId="{7F6D27EB-2576-416B-8EB1-CBF35A8EF913}" type="parTrans" cxnId="{763E5717-6A2E-43D1-A99A-0A9D6AF01D95}">
      <dgm:prSet/>
      <dgm:spPr/>
      <dgm:t>
        <a:bodyPr/>
        <a:lstStyle/>
        <a:p>
          <a:endParaRPr lang="en-US"/>
        </a:p>
      </dgm:t>
    </dgm:pt>
    <dgm:pt modelId="{4531C38A-3975-4881-90A3-08303BDFAEBA}" type="sibTrans" cxnId="{763E5717-6A2E-43D1-A99A-0A9D6AF01D95}">
      <dgm:prSet/>
      <dgm:spPr/>
      <dgm:t>
        <a:bodyPr/>
        <a:lstStyle/>
        <a:p>
          <a:endParaRPr lang="en-US"/>
        </a:p>
      </dgm:t>
    </dgm:pt>
    <dgm:pt modelId="{DCA843BE-3376-4D7E-AD4D-096830319DE3}">
      <dgm:prSet/>
      <dgm:spPr/>
      <dgm:t>
        <a:bodyPr/>
        <a:lstStyle/>
        <a:p>
          <a:r>
            <a:rPr lang="en-US" dirty="0"/>
            <a:t>Test Accuracy: 0.70</a:t>
          </a:r>
        </a:p>
      </dgm:t>
    </dgm:pt>
    <dgm:pt modelId="{86A60163-BACA-47E0-AA4C-0EA8B2B45265}" type="parTrans" cxnId="{712FC7C9-0DE8-422E-8226-17078FC28276}">
      <dgm:prSet/>
      <dgm:spPr/>
      <dgm:t>
        <a:bodyPr/>
        <a:lstStyle/>
        <a:p>
          <a:endParaRPr lang="en-US"/>
        </a:p>
      </dgm:t>
    </dgm:pt>
    <dgm:pt modelId="{D0EED811-9373-4925-B0F4-B750967B027C}" type="sibTrans" cxnId="{712FC7C9-0DE8-422E-8226-17078FC28276}">
      <dgm:prSet/>
      <dgm:spPr/>
      <dgm:t>
        <a:bodyPr/>
        <a:lstStyle/>
        <a:p>
          <a:endParaRPr lang="en-US"/>
        </a:p>
      </dgm:t>
    </dgm:pt>
    <dgm:pt modelId="{FDCB7921-C86E-4860-8693-44A3F8341D46}">
      <dgm:prSet/>
      <dgm:spPr/>
      <dgm:t>
        <a:bodyPr/>
        <a:lstStyle/>
        <a:p>
          <a:r>
            <a:rPr lang="en-US" dirty="0"/>
            <a:t>F-measure: 0(0.70), 1(0.70)</a:t>
          </a:r>
        </a:p>
      </dgm:t>
    </dgm:pt>
    <dgm:pt modelId="{850BBD92-F299-4FD3-9F53-A6BB16048423}" type="parTrans" cxnId="{9B86EC49-98E9-4D7F-B927-E6994DABEE58}">
      <dgm:prSet/>
      <dgm:spPr/>
      <dgm:t>
        <a:bodyPr/>
        <a:lstStyle/>
        <a:p>
          <a:endParaRPr lang="en-US"/>
        </a:p>
      </dgm:t>
    </dgm:pt>
    <dgm:pt modelId="{9C06A41C-D269-44A7-B8B8-D46D4E6A2085}" type="sibTrans" cxnId="{9B86EC49-98E9-4D7F-B927-E6994DABEE58}">
      <dgm:prSet/>
      <dgm:spPr/>
      <dgm:t>
        <a:bodyPr/>
        <a:lstStyle/>
        <a:p>
          <a:endParaRPr lang="en-US"/>
        </a:p>
      </dgm:t>
    </dgm:pt>
    <dgm:pt modelId="{2AD2A5E5-ACB5-44C8-9323-A927F37C0BAB}">
      <dgm:prSet/>
      <dgm:spPr/>
      <dgm:t>
        <a:bodyPr/>
        <a:lstStyle/>
        <a:p>
          <a:r>
            <a:rPr lang="en-US"/>
            <a:t>Prediction 2: What products previously purchased by user will be in next/upcoming order (Binary classification)</a:t>
          </a:r>
        </a:p>
      </dgm:t>
    </dgm:pt>
    <dgm:pt modelId="{B80FF434-FC77-4165-9732-54019AB9418A}" type="parTrans" cxnId="{79159C69-7F3A-47DB-8044-E9AC24F08F03}">
      <dgm:prSet/>
      <dgm:spPr/>
      <dgm:t>
        <a:bodyPr/>
        <a:lstStyle/>
        <a:p>
          <a:endParaRPr lang="en-US"/>
        </a:p>
      </dgm:t>
    </dgm:pt>
    <dgm:pt modelId="{A964B6BF-1B43-4273-9F09-8AF9EB8FA976}" type="sibTrans" cxnId="{79159C69-7F3A-47DB-8044-E9AC24F08F03}">
      <dgm:prSet/>
      <dgm:spPr/>
      <dgm:t>
        <a:bodyPr/>
        <a:lstStyle/>
        <a:p>
          <a:endParaRPr lang="en-US"/>
        </a:p>
      </dgm:t>
    </dgm:pt>
    <dgm:pt modelId="{4DE2A1D0-3E13-4EA5-912D-7B95C92A988E}">
      <dgm:prSet/>
      <dgm:spPr/>
      <dgm:t>
        <a:bodyPr/>
        <a:lstStyle/>
        <a:p>
          <a:r>
            <a:rPr lang="en-US" dirty="0"/>
            <a:t>Best algorithm: </a:t>
          </a:r>
          <a:r>
            <a:rPr lang="en-US" dirty="0" err="1"/>
            <a:t>XGBoostingClassifier</a:t>
          </a:r>
          <a:endParaRPr lang="en-US" dirty="0"/>
        </a:p>
      </dgm:t>
    </dgm:pt>
    <dgm:pt modelId="{2345E2A8-C58E-464F-A377-786763A252B4}" type="parTrans" cxnId="{20032AD2-690D-4017-B21F-143CE4D909CD}">
      <dgm:prSet/>
      <dgm:spPr/>
      <dgm:t>
        <a:bodyPr/>
        <a:lstStyle/>
        <a:p>
          <a:endParaRPr lang="en-US"/>
        </a:p>
      </dgm:t>
    </dgm:pt>
    <dgm:pt modelId="{BB35DB10-100E-4C87-8C24-5E5308099CFD}" type="sibTrans" cxnId="{20032AD2-690D-4017-B21F-143CE4D909CD}">
      <dgm:prSet/>
      <dgm:spPr/>
      <dgm:t>
        <a:bodyPr/>
        <a:lstStyle/>
        <a:p>
          <a:endParaRPr lang="en-US"/>
        </a:p>
      </dgm:t>
    </dgm:pt>
    <dgm:pt modelId="{C7E07DEF-660F-4EEB-9FB0-B63219E78E68}">
      <dgm:prSet/>
      <dgm:spPr/>
      <dgm:t>
        <a:bodyPr/>
        <a:lstStyle/>
        <a:p>
          <a:r>
            <a:rPr lang="en-US" dirty="0"/>
            <a:t>Training Accuracy: 0.72</a:t>
          </a:r>
        </a:p>
      </dgm:t>
    </dgm:pt>
    <dgm:pt modelId="{60CDA2B4-7810-4B7B-9961-6792F594B1A7}" type="parTrans" cxnId="{0BCDFD49-DE8A-4428-8D9E-E8920DFF49A3}">
      <dgm:prSet/>
      <dgm:spPr/>
      <dgm:t>
        <a:bodyPr/>
        <a:lstStyle/>
        <a:p>
          <a:endParaRPr lang="en-US"/>
        </a:p>
      </dgm:t>
    </dgm:pt>
    <dgm:pt modelId="{BD4B336B-0B55-41A8-90CC-EB122DD7D791}" type="sibTrans" cxnId="{0BCDFD49-DE8A-4428-8D9E-E8920DFF49A3}">
      <dgm:prSet/>
      <dgm:spPr/>
      <dgm:t>
        <a:bodyPr/>
        <a:lstStyle/>
        <a:p>
          <a:endParaRPr lang="en-US"/>
        </a:p>
      </dgm:t>
    </dgm:pt>
    <dgm:pt modelId="{99EFDF27-200E-4D98-B59B-8AF471FD36B0}">
      <dgm:prSet/>
      <dgm:spPr/>
      <dgm:t>
        <a:bodyPr/>
        <a:lstStyle/>
        <a:p>
          <a:r>
            <a:rPr lang="en-US" dirty="0"/>
            <a:t>Test Accuracy: 0.71</a:t>
          </a:r>
        </a:p>
      </dgm:t>
    </dgm:pt>
    <dgm:pt modelId="{07C9291E-3291-49B5-8AB3-97D7B7B21B5E}" type="parTrans" cxnId="{95C46CA7-587C-4C7D-8C87-6A8C00986DCC}">
      <dgm:prSet/>
      <dgm:spPr/>
      <dgm:t>
        <a:bodyPr/>
        <a:lstStyle/>
        <a:p>
          <a:endParaRPr lang="en-US"/>
        </a:p>
      </dgm:t>
    </dgm:pt>
    <dgm:pt modelId="{C5275535-A4F9-4AC0-B023-F3B3240AB014}" type="sibTrans" cxnId="{95C46CA7-587C-4C7D-8C87-6A8C00986DCC}">
      <dgm:prSet/>
      <dgm:spPr/>
      <dgm:t>
        <a:bodyPr/>
        <a:lstStyle/>
        <a:p>
          <a:endParaRPr lang="en-US"/>
        </a:p>
      </dgm:t>
    </dgm:pt>
    <dgm:pt modelId="{6FFEBA90-4671-415D-8533-FF0D3A247D5B}">
      <dgm:prSet/>
      <dgm:spPr/>
      <dgm:t>
        <a:bodyPr/>
        <a:lstStyle/>
        <a:p>
          <a:r>
            <a:rPr lang="en-US" dirty="0"/>
            <a:t>F-measure: 0(0.80),1(0.51)</a:t>
          </a:r>
        </a:p>
      </dgm:t>
    </dgm:pt>
    <dgm:pt modelId="{0A54789A-4899-4267-ABA5-79910B019D01}" type="parTrans" cxnId="{69B92483-EF05-4777-9DED-8078CAE1CC52}">
      <dgm:prSet/>
      <dgm:spPr/>
      <dgm:t>
        <a:bodyPr/>
        <a:lstStyle/>
        <a:p>
          <a:endParaRPr lang="en-US"/>
        </a:p>
      </dgm:t>
    </dgm:pt>
    <dgm:pt modelId="{6C6FD22B-9A68-4A91-9ABE-6371990BF85E}" type="sibTrans" cxnId="{69B92483-EF05-4777-9DED-8078CAE1CC52}">
      <dgm:prSet/>
      <dgm:spPr/>
      <dgm:t>
        <a:bodyPr/>
        <a:lstStyle/>
        <a:p>
          <a:endParaRPr lang="en-US"/>
        </a:p>
      </dgm:t>
    </dgm:pt>
    <dgm:pt modelId="{28D01324-29E6-40B8-974B-43F34BF2FE2B}">
      <dgm:prSet/>
      <dgm:spPr/>
      <dgm:t>
        <a:bodyPr/>
        <a:lstStyle/>
        <a:p>
          <a:r>
            <a:rPr lang="en-US" dirty="0"/>
            <a:t>Recall: 0(0.70), 1(0.70)</a:t>
          </a:r>
        </a:p>
      </dgm:t>
    </dgm:pt>
    <dgm:pt modelId="{318C8E73-9050-403C-A75B-AA9A57CE03E2}" type="sibTrans" cxnId="{52A91978-8460-42C5-9111-221C3896F93F}">
      <dgm:prSet/>
      <dgm:spPr/>
      <dgm:t>
        <a:bodyPr/>
        <a:lstStyle/>
        <a:p>
          <a:endParaRPr lang="en-US"/>
        </a:p>
      </dgm:t>
    </dgm:pt>
    <dgm:pt modelId="{78113287-93E5-4A2F-AB31-6AFF6F9BD059}" type="parTrans" cxnId="{52A91978-8460-42C5-9111-221C3896F93F}">
      <dgm:prSet/>
      <dgm:spPr/>
      <dgm:t>
        <a:bodyPr/>
        <a:lstStyle/>
        <a:p>
          <a:endParaRPr lang="en-US"/>
        </a:p>
      </dgm:t>
    </dgm:pt>
    <dgm:pt modelId="{0703E4D5-E007-4ACC-90EA-A61EE7913D91}">
      <dgm:prSet/>
      <dgm:spPr/>
      <dgm:t>
        <a:bodyPr/>
        <a:lstStyle/>
        <a:p>
          <a:r>
            <a:rPr lang="en-US" dirty="0"/>
            <a:t>Recall: 0(0.75), 1(0.61)</a:t>
          </a:r>
        </a:p>
      </dgm:t>
    </dgm:pt>
    <dgm:pt modelId="{3A2919B4-26BD-4773-9DDE-71B93365B3BB}" type="parTrans" cxnId="{4FC5E500-650E-4973-8CE7-4A8765DCF2E3}">
      <dgm:prSet/>
      <dgm:spPr/>
      <dgm:t>
        <a:bodyPr/>
        <a:lstStyle/>
        <a:p>
          <a:endParaRPr lang="en-US"/>
        </a:p>
      </dgm:t>
    </dgm:pt>
    <dgm:pt modelId="{7880943F-ACF0-4601-AE84-6C8C82AD8F27}" type="sibTrans" cxnId="{4FC5E500-650E-4973-8CE7-4A8765DCF2E3}">
      <dgm:prSet/>
      <dgm:spPr/>
      <dgm:t>
        <a:bodyPr/>
        <a:lstStyle/>
        <a:p>
          <a:endParaRPr lang="en-US"/>
        </a:p>
      </dgm:t>
    </dgm:pt>
    <dgm:pt modelId="{DCBE22B7-0475-42C8-8945-8A405BFCCAA8}" type="pres">
      <dgm:prSet presAssocID="{05D0043A-82F3-4014-BDEF-A4821A2A8C00}" presName="Name0" presStyleCnt="0">
        <dgm:presLayoutVars>
          <dgm:dir/>
          <dgm:animLvl val="lvl"/>
          <dgm:resizeHandles val="exact"/>
        </dgm:presLayoutVars>
      </dgm:prSet>
      <dgm:spPr/>
    </dgm:pt>
    <dgm:pt modelId="{4F68B986-629B-4D2B-9D1E-A794EEAF9CF6}" type="pres">
      <dgm:prSet presAssocID="{CBE7BC5A-F440-404B-83C9-0FDD31231760}" presName="linNode" presStyleCnt="0"/>
      <dgm:spPr/>
    </dgm:pt>
    <dgm:pt modelId="{6C3B9592-22C9-426F-897E-10907314993D}" type="pres">
      <dgm:prSet presAssocID="{CBE7BC5A-F440-404B-83C9-0FDD31231760}" presName="parentText" presStyleLbl="node1" presStyleIdx="0" presStyleCnt="2">
        <dgm:presLayoutVars>
          <dgm:chMax val="1"/>
          <dgm:bulletEnabled val="1"/>
        </dgm:presLayoutVars>
      </dgm:prSet>
      <dgm:spPr/>
    </dgm:pt>
    <dgm:pt modelId="{34A61536-A565-434C-95CC-D20A8E553298}" type="pres">
      <dgm:prSet presAssocID="{CBE7BC5A-F440-404B-83C9-0FDD31231760}" presName="descendantText" presStyleLbl="alignAccFollowNode1" presStyleIdx="0" presStyleCnt="2" custScaleX="117989" custScaleY="114819">
        <dgm:presLayoutVars>
          <dgm:bulletEnabled val="1"/>
        </dgm:presLayoutVars>
      </dgm:prSet>
      <dgm:spPr/>
    </dgm:pt>
    <dgm:pt modelId="{84D4CC0C-AF62-456F-B4E0-29AD7C4F3351}" type="pres">
      <dgm:prSet presAssocID="{34661913-E01D-4FF4-9F27-7886F9DE1A7F}" presName="sp" presStyleCnt="0"/>
      <dgm:spPr/>
    </dgm:pt>
    <dgm:pt modelId="{1BDF8F52-84F2-4C52-8950-9C44A749FA2F}" type="pres">
      <dgm:prSet presAssocID="{2AD2A5E5-ACB5-44C8-9323-A927F37C0BAB}" presName="linNode" presStyleCnt="0"/>
      <dgm:spPr/>
    </dgm:pt>
    <dgm:pt modelId="{09B5B9B8-3452-4CDB-BDB5-8999341109FF}" type="pres">
      <dgm:prSet presAssocID="{2AD2A5E5-ACB5-44C8-9323-A927F37C0BAB}" presName="parentText" presStyleLbl="node1" presStyleIdx="1" presStyleCnt="2">
        <dgm:presLayoutVars>
          <dgm:chMax val="1"/>
          <dgm:bulletEnabled val="1"/>
        </dgm:presLayoutVars>
      </dgm:prSet>
      <dgm:spPr/>
    </dgm:pt>
    <dgm:pt modelId="{5850BDD5-F2E9-4149-8086-21C5332B2D8D}" type="pres">
      <dgm:prSet presAssocID="{2AD2A5E5-ACB5-44C8-9323-A927F37C0BAB}" presName="descendantText" presStyleLbl="alignAccFollowNode1" presStyleIdx="1" presStyleCnt="2" custScaleX="116867" custScaleY="119381">
        <dgm:presLayoutVars>
          <dgm:bulletEnabled val="1"/>
        </dgm:presLayoutVars>
      </dgm:prSet>
      <dgm:spPr/>
    </dgm:pt>
  </dgm:ptLst>
  <dgm:cxnLst>
    <dgm:cxn modelId="{4FC5E500-650E-4973-8CE7-4A8765DCF2E3}" srcId="{4DE2A1D0-3E13-4EA5-912D-7B95C92A988E}" destId="{0703E4D5-E007-4ACC-90EA-A61EE7913D91}" srcOrd="3" destOrd="0" parTransId="{3A2919B4-26BD-4773-9DDE-71B93365B3BB}" sibTransId="{7880943F-ACF0-4601-AE84-6C8C82AD8F27}"/>
    <dgm:cxn modelId="{76D2CD11-683A-4291-A7FC-3AA7AAC81E19}" type="presOf" srcId="{FDCB7921-C86E-4860-8693-44A3F8341D46}" destId="{34A61536-A565-434C-95CC-D20A8E553298}" srcOrd="0" destOrd="3" presId="urn:microsoft.com/office/officeart/2005/8/layout/vList5"/>
    <dgm:cxn modelId="{763E5717-6A2E-43D1-A99A-0A9D6AF01D95}" srcId="{E283A2B3-FE08-45AB-8187-0482490EB827}" destId="{6D26B7BD-91CC-4FD5-8350-5D0C67A14561}" srcOrd="0" destOrd="0" parTransId="{7F6D27EB-2576-416B-8EB1-CBF35A8EF913}" sibTransId="{4531C38A-3975-4881-90A3-08303BDFAEBA}"/>
    <dgm:cxn modelId="{F3CE761E-8465-47A3-942E-8530364DAD98}" type="presOf" srcId="{05D0043A-82F3-4014-BDEF-A4821A2A8C00}" destId="{DCBE22B7-0475-42C8-8945-8A405BFCCAA8}" srcOrd="0" destOrd="0" presId="urn:microsoft.com/office/officeart/2005/8/layout/vList5"/>
    <dgm:cxn modelId="{F8A03A24-2D7E-4BC5-9010-4A522C442393}" type="presOf" srcId="{2AD2A5E5-ACB5-44C8-9323-A927F37C0BAB}" destId="{09B5B9B8-3452-4CDB-BDB5-8999341109FF}" srcOrd="0" destOrd="0" presId="urn:microsoft.com/office/officeart/2005/8/layout/vList5"/>
    <dgm:cxn modelId="{4622A030-D7BC-443C-94C2-47C7A4F4D3C4}" type="presOf" srcId="{28D01324-29E6-40B8-974B-43F34BF2FE2B}" destId="{34A61536-A565-434C-95CC-D20A8E553298}" srcOrd="0" destOrd="4" presId="urn:microsoft.com/office/officeart/2005/8/layout/vList5"/>
    <dgm:cxn modelId="{F94F435D-5957-467F-A452-D0B279DADB58}" type="presOf" srcId="{E283A2B3-FE08-45AB-8187-0482490EB827}" destId="{34A61536-A565-434C-95CC-D20A8E553298}" srcOrd="0" destOrd="0" presId="urn:microsoft.com/office/officeart/2005/8/layout/vList5"/>
    <dgm:cxn modelId="{1BF81441-C158-4D5F-BDE9-63609A777DD4}" srcId="{CBE7BC5A-F440-404B-83C9-0FDD31231760}" destId="{E283A2B3-FE08-45AB-8187-0482490EB827}" srcOrd="0" destOrd="0" parTransId="{92A8285C-55A0-4A48-8C24-6CF747EBDC65}" sibTransId="{841A8096-5925-4A46-A349-DE23FC1208E9}"/>
    <dgm:cxn modelId="{49DB8B41-E6BD-407D-B269-E7C548BFAE7B}" type="presOf" srcId="{6FFEBA90-4671-415D-8533-FF0D3A247D5B}" destId="{5850BDD5-F2E9-4149-8086-21C5332B2D8D}" srcOrd="0" destOrd="3" presId="urn:microsoft.com/office/officeart/2005/8/layout/vList5"/>
    <dgm:cxn modelId="{79159C69-7F3A-47DB-8044-E9AC24F08F03}" srcId="{05D0043A-82F3-4014-BDEF-A4821A2A8C00}" destId="{2AD2A5E5-ACB5-44C8-9323-A927F37C0BAB}" srcOrd="1" destOrd="0" parTransId="{B80FF434-FC77-4165-9732-54019AB9418A}" sibTransId="{A964B6BF-1B43-4273-9F09-8AF9EB8FA976}"/>
    <dgm:cxn modelId="{9B86EC49-98E9-4D7F-B927-E6994DABEE58}" srcId="{E283A2B3-FE08-45AB-8187-0482490EB827}" destId="{FDCB7921-C86E-4860-8693-44A3F8341D46}" srcOrd="2" destOrd="0" parTransId="{850BBD92-F299-4FD3-9F53-A6BB16048423}" sibTransId="{9C06A41C-D269-44A7-B8B8-D46D4E6A2085}"/>
    <dgm:cxn modelId="{0BCDFD49-DE8A-4428-8D9E-E8920DFF49A3}" srcId="{4DE2A1D0-3E13-4EA5-912D-7B95C92A988E}" destId="{C7E07DEF-660F-4EEB-9FB0-B63219E78E68}" srcOrd="0" destOrd="0" parTransId="{60CDA2B4-7810-4B7B-9961-6792F594B1A7}" sibTransId="{BD4B336B-0B55-41A8-90CC-EB122DD7D791}"/>
    <dgm:cxn modelId="{52A91978-8460-42C5-9111-221C3896F93F}" srcId="{E283A2B3-FE08-45AB-8187-0482490EB827}" destId="{28D01324-29E6-40B8-974B-43F34BF2FE2B}" srcOrd="3" destOrd="0" parTransId="{78113287-93E5-4A2F-AB31-6AFF6F9BD059}" sibTransId="{318C8E73-9050-403C-A75B-AA9A57CE03E2}"/>
    <dgm:cxn modelId="{9D6ADB7C-1FE8-4433-B330-C49AF0573F20}" type="presOf" srcId="{99EFDF27-200E-4D98-B59B-8AF471FD36B0}" destId="{5850BDD5-F2E9-4149-8086-21C5332B2D8D}" srcOrd="0" destOrd="2" presId="urn:microsoft.com/office/officeart/2005/8/layout/vList5"/>
    <dgm:cxn modelId="{D81C3F7E-A17E-4A09-B11F-38035A221714}" type="presOf" srcId="{C7E07DEF-660F-4EEB-9FB0-B63219E78E68}" destId="{5850BDD5-F2E9-4149-8086-21C5332B2D8D}" srcOrd="0" destOrd="1" presId="urn:microsoft.com/office/officeart/2005/8/layout/vList5"/>
    <dgm:cxn modelId="{A4DB7D82-397A-4894-9B66-301B62B67BD3}" type="presOf" srcId="{0703E4D5-E007-4ACC-90EA-A61EE7913D91}" destId="{5850BDD5-F2E9-4149-8086-21C5332B2D8D}" srcOrd="0" destOrd="4" presId="urn:microsoft.com/office/officeart/2005/8/layout/vList5"/>
    <dgm:cxn modelId="{69B92483-EF05-4777-9DED-8078CAE1CC52}" srcId="{4DE2A1D0-3E13-4EA5-912D-7B95C92A988E}" destId="{6FFEBA90-4671-415D-8533-FF0D3A247D5B}" srcOrd="2" destOrd="0" parTransId="{0A54789A-4899-4267-ABA5-79910B019D01}" sibTransId="{6C6FD22B-9A68-4A91-9ABE-6371990BF85E}"/>
    <dgm:cxn modelId="{95C46CA7-587C-4C7D-8C87-6A8C00986DCC}" srcId="{4DE2A1D0-3E13-4EA5-912D-7B95C92A988E}" destId="{99EFDF27-200E-4D98-B59B-8AF471FD36B0}" srcOrd="1" destOrd="0" parTransId="{07C9291E-3291-49B5-8AB3-97D7B7B21B5E}" sibTransId="{C5275535-A4F9-4AC0-B023-F3B3240AB014}"/>
    <dgm:cxn modelId="{AE9FA0B3-A875-4B0E-9DCE-25B37312F804}" type="presOf" srcId="{4DE2A1D0-3E13-4EA5-912D-7B95C92A988E}" destId="{5850BDD5-F2E9-4149-8086-21C5332B2D8D}" srcOrd="0" destOrd="0" presId="urn:microsoft.com/office/officeart/2005/8/layout/vList5"/>
    <dgm:cxn modelId="{F28B91B6-3A45-4F49-911D-2779EAD2A99B}" srcId="{05D0043A-82F3-4014-BDEF-A4821A2A8C00}" destId="{CBE7BC5A-F440-404B-83C9-0FDD31231760}" srcOrd="0" destOrd="0" parTransId="{0753877E-510C-4A58-89C7-D9B56882A383}" sibTransId="{34661913-E01D-4FF4-9F27-7886F9DE1A7F}"/>
    <dgm:cxn modelId="{A99A01BC-19D8-4D1D-91DA-C45BD353F851}" type="presOf" srcId="{6D26B7BD-91CC-4FD5-8350-5D0C67A14561}" destId="{34A61536-A565-434C-95CC-D20A8E553298}" srcOrd="0" destOrd="1" presId="urn:microsoft.com/office/officeart/2005/8/layout/vList5"/>
    <dgm:cxn modelId="{712FC7C9-0DE8-422E-8226-17078FC28276}" srcId="{E283A2B3-FE08-45AB-8187-0482490EB827}" destId="{DCA843BE-3376-4D7E-AD4D-096830319DE3}" srcOrd="1" destOrd="0" parTransId="{86A60163-BACA-47E0-AA4C-0EA8B2B45265}" sibTransId="{D0EED811-9373-4925-B0F4-B750967B027C}"/>
    <dgm:cxn modelId="{20032AD2-690D-4017-B21F-143CE4D909CD}" srcId="{2AD2A5E5-ACB5-44C8-9323-A927F37C0BAB}" destId="{4DE2A1D0-3E13-4EA5-912D-7B95C92A988E}" srcOrd="0" destOrd="0" parTransId="{2345E2A8-C58E-464F-A377-786763A252B4}" sibTransId="{BB35DB10-100E-4C87-8C24-5E5308099CFD}"/>
    <dgm:cxn modelId="{5E0634EA-0F38-40D3-81C2-30894E5272CD}" type="presOf" srcId="{DCA843BE-3376-4D7E-AD4D-096830319DE3}" destId="{34A61536-A565-434C-95CC-D20A8E553298}" srcOrd="0" destOrd="2" presId="urn:microsoft.com/office/officeart/2005/8/layout/vList5"/>
    <dgm:cxn modelId="{D03EE9F5-A475-47CD-9BE7-F464C8BF66E4}" type="presOf" srcId="{CBE7BC5A-F440-404B-83C9-0FDD31231760}" destId="{6C3B9592-22C9-426F-897E-10907314993D}" srcOrd="0" destOrd="0" presId="urn:microsoft.com/office/officeart/2005/8/layout/vList5"/>
    <dgm:cxn modelId="{58443CF9-B767-48A7-AEAF-32C2B56E8F06}" type="presParOf" srcId="{DCBE22B7-0475-42C8-8945-8A405BFCCAA8}" destId="{4F68B986-629B-4D2B-9D1E-A794EEAF9CF6}" srcOrd="0" destOrd="0" presId="urn:microsoft.com/office/officeart/2005/8/layout/vList5"/>
    <dgm:cxn modelId="{30CF271E-2C7E-4BF0-8613-3767BA651AD2}" type="presParOf" srcId="{4F68B986-629B-4D2B-9D1E-A794EEAF9CF6}" destId="{6C3B9592-22C9-426F-897E-10907314993D}" srcOrd="0" destOrd="0" presId="urn:microsoft.com/office/officeart/2005/8/layout/vList5"/>
    <dgm:cxn modelId="{88CC8CB4-113C-4ED9-AA41-5B94601569A6}" type="presParOf" srcId="{4F68B986-629B-4D2B-9D1E-A794EEAF9CF6}" destId="{34A61536-A565-434C-95CC-D20A8E553298}" srcOrd="1" destOrd="0" presId="urn:microsoft.com/office/officeart/2005/8/layout/vList5"/>
    <dgm:cxn modelId="{C5CA6832-4CFB-4B80-BDD5-EBBF4C1CC9B0}" type="presParOf" srcId="{DCBE22B7-0475-42C8-8945-8A405BFCCAA8}" destId="{84D4CC0C-AF62-456F-B4E0-29AD7C4F3351}" srcOrd="1" destOrd="0" presId="urn:microsoft.com/office/officeart/2005/8/layout/vList5"/>
    <dgm:cxn modelId="{D0927400-93CD-42EE-8E06-8AE6BA30B42F}" type="presParOf" srcId="{DCBE22B7-0475-42C8-8945-8A405BFCCAA8}" destId="{1BDF8F52-84F2-4C52-8950-9C44A749FA2F}" srcOrd="2" destOrd="0" presId="urn:microsoft.com/office/officeart/2005/8/layout/vList5"/>
    <dgm:cxn modelId="{BE4BFBEC-9818-4587-A1BF-A172B99A5FC5}" type="presParOf" srcId="{1BDF8F52-84F2-4C52-8950-9C44A749FA2F}" destId="{09B5B9B8-3452-4CDB-BDB5-8999341109FF}" srcOrd="0" destOrd="0" presId="urn:microsoft.com/office/officeart/2005/8/layout/vList5"/>
    <dgm:cxn modelId="{ECBA2E73-CBC5-4761-BBA7-32642794C8DC}" type="presParOf" srcId="{1BDF8F52-84F2-4C52-8950-9C44A749FA2F}" destId="{5850BDD5-F2E9-4149-8086-21C5332B2D8D}"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EAA0B4B-1DAC-4C63-B9C1-7CDE1B703CF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74CFF55-AE68-4769-A851-61D5C07999AD}">
      <dgm:prSet/>
      <dgm:spPr/>
      <dgm:t>
        <a:bodyPr/>
        <a:lstStyle/>
        <a:p>
          <a:pPr>
            <a:defRPr cap="all"/>
          </a:pPr>
          <a:r>
            <a:rPr lang="en-US"/>
            <a:t>Segregate the label before performing feature transformation</a:t>
          </a:r>
        </a:p>
      </dgm:t>
    </dgm:pt>
    <dgm:pt modelId="{670903A7-F363-4BD9-B2BE-4239522DBB2F}" type="parTrans" cxnId="{8E96311B-1289-4C6E-9BFB-A8BFABC6AB9A}">
      <dgm:prSet/>
      <dgm:spPr/>
      <dgm:t>
        <a:bodyPr/>
        <a:lstStyle/>
        <a:p>
          <a:endParaRPr lang="en-US"/>
        </a:p>
      </dgm:t>
    </dgm:pt>
    <dgm:pt modelId="{230CCBE5-6932-41D2-B54E-7DC8920E9146}" type="sibTrans" cxnId="{8E96311B-1289-4C6E-9BFB-A8BFABC6AB9A}">
      <dgm:prSet/>
      <dgm:spPr/>
      <dgm:t>
        <a:bodyPr/>
        <a:lstStyle/>
        <a:p>
          <a:endParaRPr lang="en-US"/>
        </a:p>
      </dgm:t>
    </dgm:pt>
    <dgm:pt modelId="{87D201F1-9AA1-4A88-9576-259ACBD15C6C}">
      <dgm:prSet/>
      <dgm:spPr/>
      <dgm:t>
        <a:bodyPr/>
        <a:lstStyle/>
        <a:p>
          <a:pPr>
            <a:defRPr cap="all"/>
          </a:pPr>
          <a:r>
            <a:rPr lang="en-US"/>
            <a:t>Perform oversampling only on training data</a:t>
          </a:r>
        </a:p>
      </dgm:t>
    </dgm:pt>
    <dgm:pt modelId="{DFB4789E-DD4E-4CA0-8859-53C1F5C98693}" type="parTrans" cxnId="{D5845628-9EB4-4DB3-AD0A-53E16643F916}">
      <dgm:prSet/>
      <dgm:spPr/>
      <dgm:t>
        <a:bodyPr/>
        <a:lstStyle/>
        <a:p>
          <a:endParaRPr lang="en-US"/>
        </a:p>
      </dgm:t>
    </dgm:pt>
    <dgm:pt modelId="{B394C040-576B-4A17-877B-A01CA58F4203}" type="sibTrans" cxnId="{D5845628-9EB4-4DB3-AD0A-53E16643F916}">
      <dgm:prSet/>
      <dgm:spPr/>
      <dgm:t>
        <a:bodyPr/>
        <a:lstStyle/>
        <a:p>
          <a:endParaRPr lang="en-US"/>
        </a:p>
      </dgm:t>
    </dgm:pt>
    <dgm:pt modelId="{28881521-1359-40BC-9F28-085499B95E2A}">
      <dgm:prSet/>
      <dgm:spPr/>
      <dgm:t>
        <a:bodyPr/>
        <a:lstStyle/>
        <a:p>
          <a:pPr>
            <a:defRPr cap="all"/>
          </a:pPr>
          <a:r>
            <a:rPr lang="en-US"/>
            <a:t>Try the model with different test set to ensure consistency of the model</a:t>
          </a:r>
        </a:p>
      </dgm:t>
    </dgm:pt>
    <dgm:pt modelId="{22C5CEEB-E0A2-46CE-AA87-8BCB7134A21B}" type="parTrans" cxnId="{4D438B7C-1B31-47C4-88E8-E9A82597698C}">
      <dgm:prSet/>
      <dgm:spPr/>
      <dgm:t>
        <a:bodyPr/>
        <a:lstStyle/>
        <a:p>
          <a:endParaRPr lang="en-US"/>
        </a:p>
      </dgm:t>
    </dgm:pt>
    <dgm:pt modelId="{807E8613-BD36-4FD7-9C20-C5056A2BE2ED}" type="sibTrans" cxnId="{4D438B7C-1B31-47C4-88E8-E9A82597698C}">
      <dgm:prSet/>
      <dgm:spPr/>
      <dgm:t>
        <a:bodyPr/>
        <a:lstStyle/>
        <a:p>
          <a:endParaRPr lang="en-US"/>
        </a:p>
      </dgm:t>
    </dgm:pt>
    <dgm:pt modelId="{0B709D23-E5B2-421F-9108-EE63DD4FCA3C}">
      <dgm:prSet/>
      <dgm:spPr/>
      <dgm:t>
        <a:bodyPr/>
        <a:lstStyle/>
        <a:p>
          <a:pPr>
            <a:defRPr cap="all"/>
          </a:pPr>
          <a:r>
            <a:rPr lang="en-US"/>
            <a:t>Explain the assumptions and limitation of the model to the decision maker</a:t>
          </a:r>
        </a:p>
      </dgm:t>
    </dgm:pt>
    <dgm:pt modelId="{4C61956F-6056-4E84-8E4D-6B2E550CF3D0}" type="parTrans" cxnId="{2002DF2C-69D8-47D7-A4C6-43EA81ADDC36}">
      <dgm:prSet/>
      <dgm:spPr/>
      <dgm:t>
        <a:bodyPr/>
        <a:lstStyle/>
        <a:p>
          <a:endParaRPr lang="en-US"/>
        </a:p>
      </dgm:t>
    </dgm:pt>
    <dgm:pt modelId="{E3F96FDD-1187-434B-A61F-29732948F625}" type="sibTrans" cxnId="{2002DF2C-69D8-47D7-A4C6-43EA81ADDC36}">
      <dgm:prSet/>
      <dgm:spPr/>
      <dgm:t>
        <a:bodyPr/>
        <a:lstStyle/>
        <a:p>
          <a:endParaRPr lang="en-US"/>
        </a:p>
      </dgm:t>
    </dgm:pt>
    <dgm:pt modelId="{E5E69F6F-A9E7-4840-AE48-FFAB2177F0BD}" type="pres">
      <dgm:prSet presAssocID="{1EAA0B4B-1DAC-4C63-B9C1-7CDE1B703CFB}" presName="root" presStyleCnt="0">
        <dgm:presLayoutVars>
          <dgm:dir/>
          <dgm:resizeHandles val="exact"/>
        </dgm:presLayoutVars>
      </dgm:prSet>
      <dgm:spPr/>
    </dgm:pt>
    <dgm:pt modelId="{1B506205-9F49-4057-80D4-C088884D9F39}" type="pres">
      <dgm:prSet presAssocID="{674CFF55-AE68-4769-A851-61D5C07999AD}" presName="compNode" presStyleCnt="0"/>
      <dgm:spPr/>
    </dgm:pt>
    <dgm:pt modelId="{3C1525CC-D212-49C1-838D-2877325653C6}" type="pres">
      <dgm:prSet presAssocID="{674CFF55-AE68-4769-A851-61D5C07999AD}" presName="iconBgRect" presStyleLbl="bgShp" presStyleIdx="0" presStyleCnt="4"/>
      <dgm:spPr/>
    </dgm:pt>
    <dgm:pt modelId="{3E55AA0A-7A6F-4778-A3FD-DAF391DE9CA5}" type="pres">
      <dgm:prSet presAssocID="{674CFF55-AE68-4769-A851-61D5C07999A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4F3A59EC-7198-4673-883A-9E32CEE6FAB6}" type="pres">
      <dgm:prSet presAssocID="{674CFF55-AE68-4769-A851-61D5C07999AD}" presName="spaceRect" presStyleCnt="0"/>
      <dgm:spPr/>
    </dgm:pt>
    <dgm:pt modelId="{A490A25F-CC4B-4B25-8BB1-52137CCF74C2}" type="pres">
      <dgm:prSet presAssocID="{674CFF55-AE68-4769-A851-61D5C07999AD}" presName="textRect" presStyleLbl="revTx" presStyleIdx="0" presStyleCnt="4">
        <dgm:presLayoutVars>
          <dgm:chMax val="1"/>
          <dgm:chPref val="1"/>
        </dgm:presLayoutVars>
      </dgm:prSet>
      <dgm:spPr/>
    </dgm:pt>
    <dgm:pt modelId="{5DFFC218-0EB3-4DBB-BA3C-3609B6119236}" type="pres">
      <dgm:prSet presAssocID="{230CCBE5-6932-41D2-B54E-7DC8920E9146}" presName="sibTrans" presStyleCnt="0"/>
      <dgm:spPr/>
    </dgm:pt>
    <dgm:pt modelId="{C89D865B-DC3B-42A7-8C28-812E6D17447E}" type="pres">
      <dgm:prSet presAssocID="{87D201F1-9AA1-4A88-9576-259ACBD15C6C}" presName="compNode" presStyleCnt="0"/>
      <dgm:spPr/>
    </dgm:pt>
    <dgm:pt modelId="{A9E60F75-60FA-43C4-9793-305371E26F42}" type="pres">
      <dgm:prSet presAssocID="{87D201F1-9AA1-4A88-9576-259ACBD15C6C}" presName="iconBgRect" presStyleLbl="bgShp" presStyleIdx="1" presStyleCnt="4"/>
      <dgm:spPr/>
    </dgm:pt>
    <dgm:pt modelId="{11D6B4C5-F88F-4A35-8BAD-D508A7E64E48}" type="pres">
      <dgm:prSet presAssocID="{87D201F1-9AA1-4A88-9576-259ACBD15C6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umbbell"/>
        </a:ext>
      </dgm:extLst>
    </dgm:pt>
    <dgm:pt modelId="{3D6FF9CA-779E-43E2-A800-2CD74CE4202D}" type="pres">
      <dgm:prSet presAssocID="{87D201F1-9AA1-4A88-9576-259ACBD15C6C}" presName="spaceRect" presStyleCnt="0"/>
      <dgm:spPr/>
    </dgm:pt>
    <dgm:pt modelId="{C422A51E-0C9D-43EC-9567-CB3D6D72749E}" type="pres">
      <dgm:prSet presAssocID="{87D201F1-9AA1-4A88-9576-259ACBD15C6C}" presName="textRect" presStyleLbl="revTx" presStyleIdx="1" presStyleCnt="4">
        <dgm:presLayoutVars>
          <dgm:chMax val="1"/>
          <dgm:chPref val="1"/>
        </dgm:presLayoutVars>
      </dgm:prSet>
      <dgm:spPr/>
    </dgm:pt>
    <dgm:pt modelId="{CE9DB847-92F1-4AC3-A8D0-D179C98C83FF}" type="pres">
      <dgm:prSet presAssocID="{B394C040-576B-4A17-877B-A01CA58F4203}" presName="sibTrans" presStyleCnt="0"/>
      <dgm:spPr/>
    </dgm:pt>
    <dgm:pt modelId="{8CE9BCE2-4B3C-4488-B8FC-71629EC4F696}" type="pres">
      <dgm:prSet presAssocID="{28881521-1359-40BC-9F28-085499B95E2A}" presName="compNode" presStyleCnt="0"/>
      <dgm:spPr/>
    </dgm:pt>
    <dgm:pt modelId="{C0A51E35-7392-496E-824F-D4C0EDA053F1}" type="pres">
      <dgm:prSet presAssocID="{28881521-1359-40BC-9F28-085499B95E2A}" presName="iconBgRect" presStyleLbl="bgShp" presStyleIdx="2" presStyleCnt="4"/>
      <dgm:spPr/>
    </dgm:pt>
    <dgm:pt modelId="{0BAEEBF9-FBBB-436E-8963-1CF964F9110D}" type="pres">
      <dgm:prSet presAssocID="{28881521-1359-40BC-9F28-085499B95E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6165B4C3-144E-4363-86BB-7699DAF660FE}" type="pres">
      <dgm:prSet presAssocID="{28881521-1359-40BC-9F28-085499B95E2A}" presName="spaceRect" presStyleCnt="0"/>
      <dgm:spPr/>
    </dgm:pt>
    <dgm:pt modelId="{F0FDF943-34B6-4D44-A707-C27E90AD7322}" type="pres">
      <dgm:prSet presAssocID="{28881521-1359-40BC-9F28-085499B95E2A}" presName="textRect" presStyleLbl="revTx" presStyleIdx="2" presStyleCnt="4">
        <dgm:presLayoutVars>
          <dgm:chMax val="1"/>
          <dgm:chPref val="1"/>
        </dgm:presLayoutVars>
      </dgm:prSet>
      <dgm:spPr/>
    </dgm:pt>
    <dgm:pt modelId="{63CBC8DC-AE57-4954-A814-CB4F8D217039}" type="pres">
      <dgm:prSet presAssocID="{807E8613-BD36-4FD7-9C20-C5056A2BE2ED}" presName="sibTrans" presStyleCnt="0"/>
      <dgm:spPr/>
    </dgm:pt>
    <dgm:pt modelId="{84534FEF-5C6A-44C2-B245-0D516CE09450}" type="pres">
      <dgm:prSet presAssocID="{0B709D23-E5B2-421F-9108-EE63DD4FCA3C}" presName="compNode" presStyleCnt="0"/>
      <dgm:spPr/>
    </dgm:pt>
    <dgm:pt modelId="{34DC5FE2-4C47-4D80-9E0F-27A4D8F3266E}" type="pres">
      <dgm:prSet presAssocID="{0B709D23-E5B2-421F-9108-EE63DD4FCA3C}" presName="iconBgRect" presStyleLbl="bgShp" presStyleIdx="3" presStyleCnt="4"/>
      <dgm:spPr/>
    </dgm:pt>
    <dgm:pt modelId="{8C847793-27E3-4A59-86D3-6F525679DA89}" type="pres">
      <dgm:prSet presAssocID="{0B709D23-E5B2-421F-9108-EE63DD4FCA3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rawingFigure"/>
        </a:ext>
      </dgm:extLst>
    </dgm:pt>
    <dgm:pt modelId="{46A43344-258F-489C-BD5C-080A33B44DFC}" type="pres">
      <dgm:prSet presAssocID="{0B709D23-E5B2-421F-9108-EE63DD4FCA3C}" presName="spaceRect" presStyleCnt="0"/>
      <dgm:spPr/>
    </dgm:pt>
    <dgm:pt modelId="{37EBA313-4921-49C6-B5E2-BC4C532E50E0}" type="pres">
      <dgm:prSet presAssocID="{0B709D23-E5B2-421F-9108-EE63DD4FCA3C}" presName="textRect" presStyleLbl="revTx" presStyleIdx="3" presStyleCnt="4">
        <dgm:presLayoutVars>
          <dgm:chMax val="1"/>
          <dgm:chPref val="1"/>
        </dgm:presLayoutVars>
      </dgm:prSet>
      <dgm:spPr/>
    </dgm:pt>
  </dgm:ptLst>
  <dgm:cxnLst>
    <dgm:cxn modelId="{1F333300-4265-4AB5-97F6-1012A4B32787}" type="presOf" srcId="{674CFF55-AE68-4769-A851-61D5C07999AD}" destId="{A490A25F-CC4B-4B25-8BB1-52137CCF74C2}" srcOrd="0" destOrd="0" presId="urn:microsoft.com/office/officeart/2018/5/layout/IconCircleLabelList"/>
    <dgm:cxn modelId="{54DB3D02-94A1-461C-8F82-E307DFD0BF2D}" type="presOf" srcId="{87D201F1-9AA1-4A88-9576-259ACBD15C6C}" destId="{C422A51E-0C9D-43EC-9567-CB3D6D72749E}" srcOrd="0" destOrd="0" presId="urn:microsoft.com/office/officeart/2018/5/layout/IconCircleLabelList"/>
    <dgm:cxn modelId="{8E96311B-1289-4C6E-9BFB-A8BFABC6AB9A}" srcId="{1EAA0B4B-1DAC-4C63-B9C1-7CDE1B703CFB}" destId="{674CFF55-AE68-4769-A851-61D5C07999AD}" srcOrd="0" destOrd="0" parTransId="{670903A7-F363-4BD9-B2BE-4239522DBB2F}" sibTransId="{230CCBE5-6932-41D2-B54E-7DC8920E9146}"/>
    <dgm:cxn modelId="{D5845628-9EB4-4DB3-AD0A-53E16643F916}" srcId="{1EAA0B4B-1DAC-4C63-B9C1-7CDE1B703CFB}" destId="{87D201F1-9AA1-4A88-9576-259ACBD15C6C}" srcOrd="1" destOrd="0" parTransId="{DFB4789E-DD4E-4CA0-8859-53C1F5C98693}" sibTransId="{B394C040-576B-4A17-877B-A01CA58F4203}"/>
    <dgm:cxn modelId="{2002DF2C-69D8-47D7-A4C6-43EA81ADDC36}" srcId="{1EAA0B4B-1DAC-4C63-B9C1-7CDE1B703CFB}" destId="{0B709D23-E5B2-421F-9108-EE63DD4FCA3C}" srcOrd="3" destOrd="0" parTransId="{4C61956F-6056-4E84-8E4D-6B2E550CF3D0}" sibTransId="{E3F96FDD-1187-434B-A61F-29732948F625}"/>
    <dgm:cxn modelId="{E7FC1834-1BDF-4B48-97EC-F0BA586D951E}" type="presOf" srcId="{28881521-1359-40BC-9F28-085499B95E2A}" destId="{F0FDF943-34B6-4D44-A707-C27E90AD7322}" srcOrd="0" destOrd="0" presId="urn:microsoft.com/office/officeart/2018/5/layout/IconCircleLabelList"/>
    <dgm:cxn modelId="{4D438B7C-1B31-47C4-88E8-E9A82597698C}" srcId="{1EAA0B4B-1DAC-4C63-B9C1-7CDE1B703CFB}" destId="{28881521-1359-40BC-9F28-085499B95E2A}" srcOrd="2" destOrd="0" parTransId="{22C5CEEB-E0A2-46CE-AA87-8BCB7134A21B}" sibTransId="{807E8613-BD36-4FD7-9C20-C5056A2BE2ED}"/>
    <dgm:cxn modelId="{83C20C9A-D44A-4FD9-9199-F199792E4B68}" type="presOf" srcId="{1EAA0B4B-1DAC-4C63-B9C1-7CDE1B703CFB}" destId="{E5E69F6F-A9E7-4840-AE48-FFAB2177F0BD}" srcOrd="0" destOrd="0" presId="urn:microsoft.com/office/officeart/2018/5/layout/IconCircleLabelList"/>
    <dgm:cxn modelId="{D356E5E0-9B59-4E49-BC8F-5F9459681A18}" type="presOf" srcId="{0B709D23-E5B2-421F-9108-EE63DD4FCA3C}" destId="{37EBA313-4921-49C6-B5E2-BC4C532E50E0}" srcOrd="0" destOrd="0" presId="urn:microsoft.com/office/officeart/2018/5/layout/IconCircleLabelList"/>
    <dgm:cxn modelId="{C61B3C18-1B4E-4F14-9980-04D58F77549F}" type="presParOf" srcId="{E5E69F6F-A9E7-4840-AE48-FFAB2177F0BD}" destId="{1B506205-9F49-4057-80D4-C088884D9F39}" srcOrd="0" destOrd="0" presId="urn:microsoft.com/office/officeart/2018/5/layout/IconCircleLabelList"/>
    <dgm:cxn modelId="{7A62675E-B959-4B3C-9F3D-66D6AEB1D46A}" type="presParOf" srcId="{1B506205-9F49-4057-80D4-C088884D9F39}" destId="{3C1525CC-D212-49C1-838D-2877325653C6}" srcOrd="0" destOrd="0" presId="urn:microsoft.com/office/officeart/2018/5/layout/IconCircleLabelList"/>
    <dgm:cxn modelId="{8A67F9BC-DA94-48FD-97A7-2668911ECA3E}" type="presParOf" srcId="{1B506205-9F49-4057-80D4-C088884D9F39}" destId="{3E55AA0A-7A6F-4778-A3FD-DAF391DE9CA5}" srcOrd="1" destOrd="0" presId="urn:microsoft.com/office/officeart/2018/5/layout/IconCircleLabelList"/>
    <dgm:cxn modelId="{F34092AD-293C-4434-9E64-AB4149EDC1EF}" type="presParOf" srcId="{1B506205-9F49-4057-80D4-C088884D9F39}" destId="{4F3A59EC-7198-4673-883A-9E32CEE6FAB6}" srcOrd="2" destOrd="0" presId="urn:microsoft.com/office/officeart/2018/5/layout/IconCircleLabelList"/>
    <dgm:cxn modelId="{3EDCE005-8DD7-4D17-8283-B2A9F89EDAD7}" type="presParOf" srcId="{1B506205-9F49-4057-80D4-C088884D9F39}" destId="{A490A25F-CC4B-4B25-8BB1-52137CCF74C2}" srcOrd="3" destOrd="0" presId="urn:microsoft.com/office/officeart/2018/5/layout/IconCircleLabelList"/>
    <dgm:cxn modelId="{42F64CDD-51E4-4FFE-A427-00BCEF180611}" type="presParOf" srcId="{E5E69F6F-A9E7-4840-AE48-FFAB2177F0BD}" destId="{5DFFC218-0EB3-4DBB-BA3C-3609B6119236}" srcOrd="1" destOrd="0" presId="urn:microsoft.com/office/officeart/2018/5/layout/IconCircleLabelList"/>
    <dgm:cxn modelId="{42B38439-3AE4-4A34-8272-42D42FDB82A2}" type="presParOf" srcId="{E5E69F6F-A9E7-4840-AE48-FFAB2177F0BD}" destId="{C89D865B-DC3B-42A7-8C28-812E6D17447E}" srcOrd="2" destOrd="0" presId="urn:microsoft.com/office/officeart/2018/5/layout/IconCircleLabelList"/>
    <dgm:cxn modelId="{D0FF6436-2144-467B-A57C-F02F97ED62B4}" type="presParOf" srcId="{C89D865B-DC3B-42A7-8C28-812E6D17447E}" destId="{A9E60F75-60FA-43C4-9793-305371E26F42}" srcOrd="0" destOrd="0" presId="urn:microsoft.com/office/officeart/2018/5/layout/IconCircleLabelList"/>
    <dgm:cxn modelId="{2298022F-2D46-4219-9797-0B0461A17ED0}" type="presParOf" srcId="{C89D865B-DC3B-42A7-8C28-812E6D17447E}" destId="{11D6B4C5-F88F-4A35-8BAD-D508A7E64E48}" srcOrd="1" destOrd="0" presId="urn:microsoft.com/office/officeart/2018/5/layout/IconCircleLabelList"/>
    <dgm:cxn modelId="{1E70A430-EA41-443B-93B4-103A712C130B}" type="presParOf" srcId="{C89D865B-DC3B-42A7-8C28-812E6D17447E}" destId="{3D6FF9CA-779E-43E2-A800-2CD74CE4202D}" srcOrd="2" destOrd="0" presId="urn:microsoft.com/office/officeart/2018/5/layout/IconCircleLabelList"/>
    <dgm:cxn modelId="{8A058519-C4F1-4009-8359-7BF796A2A705}" type="presParOf" srcId="{C89D865B-DC3B-42A7-8C28-812E6D17447E}" destId="{C422A51E-0C9D-43EC-9567-CB3D6D72749E}" srcOrd="3" destOrd="0" presId="urn:microsoft.com/office/officeart/2018/5/layout/IconCircleLabelList"/>
    <dgm:cxn modelId="{CF99A2CD-FD8A-486E-B14D-C081DB135C7C}" type="presParOf" srcId="{E5E69F6F-A9E7-4840-AE48-FFAB2177F0BD}" destId="{CE9DB847-92F1-4AC3-A8D0-D179C98C83FF}" srcOrd="3" destOrd="0" presId="urn:microsoft.com/office/officeart/2018/5/layout/IconCircleLabelList"/>
    <dgm:cxn modelId="{658DBD31-4F22-4797-AFA7-3D67CDAA5640}" type="presParOf" srcId="{E5E69F6F-A9E7-4840-AE48-FFAB2177F0BD}" destId="{8CE9BCE2-4B3C-4488-B8FC-71629EC4F696}" srcOrd="4" destOrd="0" presId="urn:microsoft.com/office/officeart/2018/5/layout/IconCircleLabelList"/>
    <dgm:cxn modelId="{69986BE9-3765-40D0-89FE-C8616D2E4EB2}" type="presParOf" srcId="{8CE9BCE2-4B3C-4488-B8FC-71629EC4F696}" destId="{C0A51E35-7392-496E-824F-D4C0EDA053F1}" srcOrd="0" destOrd="0" presId="urn:microsoft.com/office/officeart/2018/5/layout/IconCircleLabelList"/>
    <dgm:cxn modelId="{1D08D0DC-8B87-466A-9BAB-F4EC4774716A}" type="presParOf" srcId="{8CE9BCE2-4B3C-4488-B8FC-71629EC4F696}" destId="{0BAEEBF9-FBBB-436E-8963-1CF964F9110D}" srcOrd="1" destOrd="0" presId="urn:microsoft.com/office/officeart/2018/5/layout/IconCircleLabelList"/>
    <dgm:cxn modelId="{AA461111-D3E4-4FB3-9683-22859B2D72C1}" type="presParOf" srcId="{8CE9BCE2-4B3C-4488-B8FC-71629EC4F696}" destId="{6165B4C3-144E-4363-86BB-7699DAF660FE}" srcOrd="2" destOrd="0" presId="urn:microsoft.com/office/officeart/2018/5/layout/IconCircleLabelList"/>
    <dgm:cxn modelId="{00280A18-BF72-4EC5-98F4-233E6A16FDBB}" type="presParOf" srcId="{8CE9BCE2-4B3C-4488-B8FC-71629EC4F696}" destId="{F0FDF943-34B6-4D44-A707-C27E90AD7322}" srcOrd="3" destOrd="0" presId="urn:microsoft.com/office/officeart/2018/5/layout/IconCircleLabelList"/>
    <dgm:cxn modelId="{66821236-770A-438C-A28B-D881B018EF49}" type="presParOf" srcId="{E5E69F6F-A9E7-4840-AE48-FFAB2177F0BD}" destId="{63CBC8DC-AE57-4954-A814-CB4F8D217039}" srcOrd="5" destOrd="0" presId="urn:microsoft.com/office/officeart/2018/5/layout/IconCircleLabelList"/>
    <dgm:cxn modelId="{2C28EFA0-CA6D-4DEA-9728-2EB43530EF25}" type="presParOf" srcId="{E5E69F6F-A9E7-4840-AE48-FFAB2177F0BD}" destId="{84534FEF-5C6A-44C2-B245-0D516CE09450}" srcOrd="6" destOrd="0" presId="urn:microsoft.com/office/officeart/2018/5/layout/IconCircleLabelList"/>
    <dgm:cxn modelId="{AD3F991E-8771-42E6-A102-1E5278F21E10}" type="presParOf" srcId="{84534FEF-5C6A-44C2-B245-0D516CE09450}" destId="{34DC5FE2-4C47-4D80-9E0F-27A4D8F3266E}" srcOrd="0" destOrd="0" presId="urn:microsoft.com/office/officeart/2018/5/layout/IconCircleLabelList"/>
    <dgm:cxn modelId="{52F836D7-7011-4A16-8349-7D598C6E6D70}" type="presParOf" srcId="{84534FEF-5C6A-44C2-B245-0D516CE09450}" destId="{8C847793-27E3-4A59-86D3-6F525679DA89}" srcOrd="1" destOrd="0" presId="urn:microsoft.com/office/officeart/2018/5/layout/IconCircleLabelList"/>
    <dgm:cxn modelId="{0E22B8A9-4BAC-4B3E-990A-823E3BB7D8F9}" type="presParOf" srcId="{84534FEF-5C6A-44C2-B245-0D516CE09450}" destId="{46A43344-258F-489C-BD5C-080A33B44DFC}" srcOrd="2" destOrd="0" presId="urn:microsoft.com/office/officeart/2018/5/layout/IconCircleLabelList"/>
    <dgm:cxn modelId="{C869D6E3-4864-4711-8947-FF3DCCDF1505}" type="presParOf" srcId="{84534FEF-5C6A-44C2-B245-0D516CE09450}" destId="{37EBA313-4921-49C6-B5E2-BC4C532E50E0}"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258CF-5CD0-4630-90AE-DDA13024F036}">
      <dsp:nvSpPr>
        <dsp:cNvPr id="0" name=""/>
        <dsp:cNvSpPr/>
      </dsp:nvSpPr>
      <dsp:spPr>
        <a:xfrm>
          <a:off x="0" y="70337"/>
          <a:ext cx="6261100" cy="444600"/>
        </a:xfrm>
        <a:prstGeom prst="roundRect">
          <a:avLst/>
        </a:prstGeom>
        <a:gradFill rotWithShape="0">
          <a:gsLst>
            <a:gs pos="0">
              <a:schemeClr val="tx1"/>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Project objective</a:t>
          </a:r>
        </a:p>
      </dsp:txBody>
      <dsp:txXfrm>
        <a:off x="21704" y="92041"/>
        <a:ext cx="6217692" cy="401192"/>
      </dsp:txXfrm>
    </dsp:sp>
    <dsp:sp modelId="{62A6998F-1B48-46A9-B9EE-7CFCFF37D9E4}">
      <dsp:nvSpPr>
        <dsp:cNvPr id="0" name=""/>
        <dsp:cNvSpPr/>
      </dsp:nvSpPr>
      <dsp:spPr>
        <a:xfrm>
          <a:off x="0" y="569657"/>
          <a:ext cx="6261100" cy="444600"/>
        </a:xfrm>
        <a:prstGeom prst="roundRect">
          <a:avLst/>
        </a:prstGeom>
        <a:gradFill rotWithShape="0">
          <a:gsLst>
            <a:gs pos="0">
              <a:schemeClr val="accent2">
                <a:hueOff val="554232"/>
                <a:satOff val="-95"/>
                <a:lumOff val="-980"/>
                <a:alphaOff val="0"/>
                <a:tint val="94000"/>
                <a:satMod val="103000"/>
                <a:lumMod val="102000"/>
              </a:schemeClr>
            </a:gs>
            <a:gs pos="50000">
              <a:schemeClr val="accent2">
                <a:hueOff val="554232"/>
                <a:satOff val="-95"/>
                <a:lumOff val="-980"/>
                <a:alphaOff val="0"/>
                <a:shade val="100000"/>
                <a:satMod val="110000"/>
                <a:lumMod val="100000"/>
              </a:schemeClr>
            </a:gs>
            <a:gs pos="100000">
              <a:schemeClr val="accent2">
                <a:hueOff val="554232"/>
                <a:satOff val="-95"/>
                <a:lumOff val="-98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Assumptions &amp; Interests</a:t>
          </a:r>
        </a:p>
      </dsp:txBody>
      <dsp:txXfrm>
        <a:off x="21704" y="591361"/>
        <a:ext cx="6217692" cy="401192"/>
      </dsp:txXfrm>
    </dsp:sp>
    <dsp:sp modelId="{B7D22554-5876-43E4-9445-A0E5547C75CA}">
      <dsp:nvSpPr>
        <dsp:cNvPr id="0" name=""/>
        <dsp:cNvSpPr/>
      </dsp:nvSpPr>
      <dsp:spPr>
        <a:xfrm>
          <a:off x="0" y="1068977"/>
          <a:ext cx="6261100" cy="444600"/>
        </a:xfrm>
        <a:prstGeom prst="roundRect">
          <a:avLst/>
        </a:prstGeom>
        <a:gradFill rotWithShape="0">
          <a:gsLst>
            <a:gs pos="0">
              <a:schemeClr val="accent2">
                <a:hueOff val="1108464"/>
                <a:satOff val="-191"/>
                <a:lumOff val="-1961"/>
                <a:alphaOff val="0"/>
                <a:tint val="94000"/>
                <a:satMod val="103000"/>
                <a:lumMod val="102000"/>
              </a:schemeClr>
            </a:gs>
            <a:gs pos="50000">
              <a:schemeClr val="accent2">
                <a:hueOff val="1108464"/>
                <a:satOff val="-191"/>
                <a:lumOff val="-1961"/>
                <a:alphaOff val="0"/>
                <a:shade val="100000"/>
                <a:satMod val="110000"/>
                <a:lumMod val="100000"/>
              </a:schemeClr>
            </a:gs>
            <a:gs pos="100000">
              <a:schemeClr val="accent2">
                <a:hueOff val="1108464"/>
                <a:satOff val="-191"/>
                <a:lumOff val="-1961"/>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Model in delivery 3 vs model in delivery 4</a:t>
          </a:r>
        </a:p>
      </dsp:txBody>
      <dsp:txXfrm>
        <a:off x="21704" y="1090681"/>
        <a:ext cx="6217692" cy="401192"/>
      </dsp:txXfrm>
    </dsp:sp>
    <dsp:sp modelId="{26CBFB93-A2AA-424C-8975-5F9AF09FAAAF}">
      <dsp:nvSpPr>
        <dsp:cNvPr id="0" name=""/>
        <dsp:cNvSpPr/>
      </dsp:nvSpPr>
      <dsp:spPr>
        <a:xfrm>
          <a:off x="0" y="1568297"/>
          <a:ext cx="6261100" cy="444600"/>
        </a:xfrm>
        <a:prstGeom prst="roundRect">
          <a:avLst/>
        </a:prstGeom>
        <a:gradFill rotWithShape="0">
          <a:gsLst>
            <a:gs pos="0">
              <a:schemeClr val="accent2">
                <a:hueOff val="1662696"/>
                <a:satOff val="-286"/>
                <a:lumOff val="-2941"/>
                <a:alphaOff val="0"/>
                <a:tint val="94000"/>
                <a:satMod val="103000"/>
                <a:lumMod val="102000"/>
              </a:schemeClr>
            </a:gs>
            <a:gs pos="50000">
              <a:schemeClr val="accent2">
                <a:hueOff val="1662696"/>
                <a:satOff val="-286"/>
                <a:lumOff val="-2941"/>
                <a:alphaOff val="0"/>
                <a:shade val="100000"/>
                <a:satMod val="110000"/>
                <a:lumMod val="100000"/>
              </a:schemeClr>
            </a:gs>
            <a:gs pos="100000">
              <a:schemeClr val="accent2">
                <a:hueOff val="1662696"/>
                <a:satOff val="-286"/>
                <a:lumOff val="-2941"/>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Project phases</a:t>
          </a:r>
        </a:p>
      </dsp:txBody>
      <dsp:txXfrm>
        <a:off x="21704" y="1590001"/>
        <a:ext cx="6217692" cy="401192"/>
      </dsp:txXfrm>
    </dsp:sp>
    <dsp:sp modelId="{76FB40E4-8BA8-4066-BEC7-49111B52E4AF}">
      <dsp:nvSpPr>
        <dsp:cNvPr id="0" name=""/>
        <dsp:cNvSpPr/>
      </dsp:nvSpPr>
      <dsp:spPr>
        <a:xfrm>
          <a:off x="0" y="2067617"/>
          <a:ext cx="6261100" cy="444600"/>
        </a:xfrm>
        <a:prstGeom prst="roundRect">
          <a:avLst/>
        </a:prstGeom>
        <a:gradFill rotWithShape="0">
          <a:gsLst>
            <a:gs pos="0">
              <a:schemeClr val="accent2">
                <a:hueOff val="2216927"/>
                <a:satOff val="-381"/>
                <a:lumOff val="-3922"/>
                <a:alphaOff val="0"/>
                <a:tint val="94000"/>
                <a:satMod val="103000"/>
                <a:lumMod val="102000"/>
              </a:schemeClr>
            </a:gs>
            <a:gs pos="50000">
              <a:schemeClr val="accent2">
                <a:hueOff val="2216927"/>
                <a:satOff val="-381"/>
                <a:lumOff val="-3922"/>
                <a:alphaOff val="0"/>
                <a:shade val="100000"/>
                <a:satMod val="110000"/>
                <a:lumMod val="100000"/>
              </a:schemeClr>
            </a:gs>
            <a:gs pos="100000">
              <a:schemeClr val="accent2">
                <a:hueOff val="2216927"/>
                <a:satOff val="-381"/>
                <a:lumOff val="-3922"/>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Project demo</a:t>
          </a:r>
        </a:p>
      </dsp:txBody>
      <dsp:txXfrm>
        <a:off x="21704" y="2089321"/>
        <a:ext cx="6217692" cy="401192"/>
      </dsp:txXfrm>
    </dsp:sp>
    <dsp:sp modelId="{2199D838-B493-4108-BFC1-0719FEFCF238}">
      <dsp:nvSpPr>
        <dsp:cNvPr id="0" name=""/>
        <dsp:cNvSpPr/>
      </dsp:nvSpPr>
      <dsp:spPr>
        <a:xfrm>
          <a:off x="0" y="2566937"/>
          <a:ext cx="6261100" cy="444600"/>
        </a:xfrm>
        <a:prstGeom prst="roundRect">
          <a:avLst/>
        </a:prstGeom>
        <a:gradFill rotWithShape="0">
          <a:gsLst>
            <a:gs pos="0">
              <a:schemeClr val="accent2">
                <a:hueOff val="2771159"/>
                <a:satOff val="-477"/>
                <a:lumOff val="-4902"/>
                <a:alphaOff val="0"/>
                <a:tint val="94000"/>
                <a:satMod val="103000"/>
                <a:lumMod val="102000"/>
              </a:schemeClr>
            </a:gs>
            <a:gs pos="50000">
              <a:schemeClr val="accent2">
                <a:hueOff val="2771159"/>
                <a:satOff val="-477"/>
                <a:lumOff val="-4902"/>
                <a:alphaOff val="0"/>
                <a:shade val="100000"/>
                <a:satMod val="110000"/>
                <a:lumMod val="100000"/>
              </a:schemeClr>
            </a:gs>
            <a:gs pos="100000">
              <a:schemeClr val="accent2">
                <a:hueOff val="2771159"/>
                <a:satOff val="-477"/>
                <a:lumOff val="-4902"/>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Prediction Result Summary</a:t>
          </a:r>
        </a:p>
      </dsp:txBody>
      <dsp:txXfrm>
        <a:off x="21704" y="2588641"/>
        <a:ext cx="6217692" cy="401192"/>
      </dsp:txXfrm>
    </dsp:sp>
    <dsp:sp modelId="{82AA6973-EF90-42C0-BBF5-23F0067BFAEF}">
      <dsp:nvSpPr>
        <dsp:cNvPr id="0" name=""/>
        <dsp:cNvSpPr/>
      </dsp:nvSpPr>
      <dsp:spPr>
        <a:xfrm>
          <a:off x="0" y="3066257"/>
          <a:ext cx="6261100" cy="444600"/>
        </a:xfrm>
        <a:prstGeom prst="roundRect">
          <a:avLst/>
        </a:prstGeom>
        <a:gradFill rotWithShape="0">
          <a:gsLst>
            <a:gs pos="0">
              <a:schemeClr val="accent2">
                <a:hueOff val="3325391"/>
                <a:satOff val="-572"/>
                <a:lumOff val="-5882"/>
                <a:alphaOff val="0"/>
                <a:tint val="94000"/>
                <a:satMod val="103000"/>
                <a:lumMod val="102000"/>
              </a:schemeClr>
            </a:gs>
            <a:gs pos="50000">
              <a:schemeClr val="accent2">
                <a:hueOff val="3325391"/>
                <a:satOff val="-572"/>
                <a:lumOff val="-5882"/>
                <a:alphaOff val="0"/>
                <a:shade val="100000"/>
                <a:satMod val="110000"/>
                <a:lumMod val="100000"/>
              </a:schemeClr>
            </a:gs>
            <a:gs pos="100000">
              <a:schemeClr val="accent2">
                <a:hueOff val="3325391"/>
                <a:satOff val="-572"/>
                <a:lumOff val="-5882"/>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Prediction Result by department</a:t>
          </a:r>
        </a:p>
      </dsp:txBody>
      <dsp:txXfrm>
        <a:off x="21704" y="3087961"/>
        <a:ext cx="6217692" cy="401192"/>
      </dsp:txXfrm>
    </dsp:sp>
    <dsp:sp modelId="{B26435DE-B614-4FDA-9563-79603016BA79}">
      <dsp:nvSpPr>
        <dsp:cNvPr id="0" name=""/>
        <dsp:cNvSpPr/>
      </dsp:nvSpPr>
      <dsp:spPr>
        <a:xfrm>
          <a:off x="0" y="3565577"/>
          <a:ext cx="6261100" cy="444600"/>
        </a:xfrm>
        <a:prstGeom prst="roundRect">
          <a:avLst/>
        </a:prstGeom>
        <a:gradFill rotWithShape="0">
          <a:gsLst>
            <a:gs pos="0">
              <a:schemeClr val="accent2">
                <a:hueOff val="3879623"/>
                <a:satOff val="-667"/>
                <a:lumOff val="-6863"/>
                <a:alphaOff val="0"/>
                <a:tint val="94000"/>
                <a:satMod val="103000"/>
                <a:lumMod val="102000"/>
              </a:schemeClr>
            </a:gs>
            <a:gs pos="50000">
              <a:schemeClr val="accent2">
                <a:hueOff val="3879623"/>
                <a:satOff val="-667"/>
                <a:lumOff val="-6863"/>
                <a:alphaOff val="0"/>
                <a:shade val="100000"/>
                <a:satMod val="110000"/>
                <a:lumMod val="100000"/>
              </a:schemeClr>
            </a:gs>
            <a:gs pos="100000">
              <a:schemeClr val="accent2">
                <a:hueOff val="3879623"/>
                <a:satOff val="-667"/>
                <a:lumOff val="-6863"/>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Recommendations</a:t>
          </a:r>
        </a:p>
      </dsp:txBody>
      <dsp:txXfrm>
        <a:off x="21704" y="3587281"/>
        <a:ext cx="6217692" cy="401192"/>
      </dsp:txXfrm>
    </dsp:sp>
    <dsp:sp modelId="{203EEDB1-8A33-4DC8-BA0B-A33E5B4AEE05}">
      <dsp:nvSpPr>
        <dsp:cNvPr id="0" name=""/>
        <dsp:cNvSpPr/>
      </dsp:nvSpPr>
      <dsp:spPr>
        <a:xfrm>
          <a:off x="0" y="4064897"/>
          <a:ext cx="6261100" cy="444600"/>
        </a:xfrm>
        <a:prstGeom prst="roundRect">
          <a:avLst/>
        </a:prstGeom>
        <a:gradFill rotWithShape="0">
          <a:gsLst>
            <a:gs pos="0">
              <a:schemeClr val="accent2">
                <a:hueOff val="4433855"/>
                <a:satOff val="-762"/>
                <a:lumOff val="-7843"/>
                <a:alphaOff val="0"/>
                <a:tint val="94000"/>
                <a:satMod val="103000"/>
                <a:lumMod val="102000"/>
              </a:schemeClr>
            </a:gs>
            <a:gs pos="50000">
              <a:schemeClr val="accent2">
                <a:hueOff val="4433855"/>
                <a:satOff val="-762"/>
                <a:lumOff val="-7843"/>
                <a:alphaOff val="0"/>
                <a:shade val="100000"/>
                <a:satMod val="110000"/>
                <a:lumMod val="100000"/>
              </a:schemeClr>
            </a:gs>
            <a:gs pos="100000">
              <a:schemeClr val="accent2">
                <a:hueOff val="4433855"/>
                <a:satOff val="-762"/>
                <a:lumOff val="-7843"/>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Future work</a:t>
          </a:r>
        </a:p>
      </dsp:txBody>
      <dsp:txXfrm>
        <a:off x="21704" y="4086601"/>
        <a:ext cx="6217692" cy="401192"/>
      </dsp:txXfrm>
    </dsp:sp>
    <dsp:sp modelId="{0C359539-CE0B-43C1-A5EC-331B9E91766E}">
      <dsp:nvSpPr>
        <dsp:cNvPr id="0" name=""/>
        <dsp:cNvSpPr/>
      </dsp:nvSpPr>
      <dsp:spPr>
        <a:xfrm>
          <a:off x="0" y="4564217"/>
          <a:ext cx="6261100" cy="444600"/>
        </a:xfrm>
        <a:prstGeom prst="roundRect">
          <a:avLst/>
        </a:prstGeom>
        <a:gradFill rotWithShape="0">
          <a:gsLst>
            <a:gs pos="0">
              <a:schemeClr val="accent2">
                <a:hueOff val="4988087"/>
                <a:satOff val="-858"/>
                <a:lumOff val="-8824"/>
                <a:alphaOff val="0"/>
                <a:tint val="94000"/>
                <a:satMod val="103000"/>
                <a:lumMod val="102000"/>
              </a:schemeClr>
            </a:gs>
            <a:gs pos="50000">
              <a:schemeClr val="accent2">
                <a:hueOff val="4988087"/>
                <a:satOff val="-858"/>
                <a:lumOff val="-8824"/>
                <a:alphaOff val="0"/>
                <a:shade val="100000"/>
                <a:satMod val="110000"/>
                <a:lumMod val="100000"/>
              </a:schemeClr>
            </a:gs>
            <a:gs pos="100000">
              <a:schemeClr val="accent2">
                <a:hueOff val="4988087"/>
                <a:satOff val="-858"/>
                <a:lumOff val="-8824"/>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Lessons learnt </a:t>
          </a:r>
        </a:p>
      </dsp:txBody>
      <dsp:txXfrm>
        <a:off x="21704" y="4585921"/>
        <a:ext cx="6217692" cy="401192"/>
      </dsp:txXfrm>
    </dsp:sp>
    <dsp:sp modelId="{4DE6FA82-1EB9-4388-9240-8D0CC9B2C809}">
      <dsp:nvSpPr>
        <dsp:cNvPr id="0" name=""/>
        <dsp:cNvSpPr/>
      </dsp:nvSpPr>
      <dsp:spPr>
        <a:xfrm>
          <a:off x="0" y="5063537"/>
          <a:ext cx="6261100" cy="444600"/>
        </a:xfrm>
        <a:prstGeom prst="roundRect">
          <a:avLst/>
        </a:prstGeom>
        <a:gradFill rotWithShape="0">
          <a:gsLst>
            <a:gs pos="0">
              <a:schemeClr val="accent2">
                <a:hueOff val="5542319"/>
                <a:satOff val="-953"/>
                <a:lumOff val="-9804"/>
                <a:alphaOff val="0"/>
                <a:tint val="94000"/>
                <a:satMod val="103000"/>
                <a:lumMod val="102000"/>
              </a:schemeClr>
            </a:gs>
            <a:gs pos="50000">
              <a:schemeClr val="accent2">
                <a:hueOff val="5542319"/>
                <a:satOff val="-953"/>
                <a:lumOff val="-9804"/>
                <a:alphaOff val="0"/>
                <a:shade val="100000"/>
                <a:satMod val="110000"/>
                <a:lumMod val="100000"/>
              </a:schemeClr>
            </a:gs>
            <a:gs pos="100000">
              <a:schemeClr val="accent2">
                <a:hueOff val="5542319"/>
                <a:satOff val="-953"/>
                <a:lumOff val="-9804"/>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Conclusion</a:t>
          </a:r>
        </a:p>
      </dsp:txBody>
      <dsp:txXfrm>
        <a:off x="21704" y="5085241"/>
        <a:ext cx="6217692" cy="401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8BD9BD-9BF7-40E9-BAE9-69BF75920E08}">
      <dsp:nvSpPr>
        <dsp:cNvPr id="0" name=""/>
        <dsp:cNvSpPr/>
      </dsp:nvSpPr>
      <dsp:spPr>
        <a:xfrm>
          <a:off x="0" y="10946"/>
          <a:ext cx="9524969" cy="912600"/>
        </a:xfrm>
        <a:prstGeom prst="roundRect">
          <a:avLst/>
        </a:prstGeom>
        <a:solidFill>
          <a:schemeClr val="accent2">
            <a:hueOff val="0"/>
            <a:satOff val="0"/>
            <a:lumOff val="0"/>
            <a:alphaOff val="0"/>
          </a:schemeClr>
        </a:solidFill>
        <a:ln w="12700" cap="flat"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Prediction 1: (Customers’ next purchase)</a:t>
          </a:r>
        </a:p>
      </dsp:txBody>
      <dsp:txXfrm>
        <a:off x="44549" y="55495"/>
        <a:ext cx="9435871" cy="823502"/>
      </dsp:txXfrm>
    </dsp:sp>
    <dsp:sp modelId="{AF5109B5-55C5-4357-A516-93B51B6C034D}">
      <dsp:nvSpPr>
        <dsp:cNvPr id="0" name=""/>
        <dsp:cNvSpPr/>
      </dsp:nvSpPr>
      <dsp:spPr>
        <a:xfrm>
          <a:off x="0" y="963257"/>
          <a:ext cx="9524969" cy="943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2418"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solidFill>
                <a:schemeClr val="bg1"/>
              </a:solidFill>
            </a:rPr>
            <a:t>When the customer will possibly make their next purchase</a:t>
          </a:r>
          <a:endParaRPr lang="en-US" sz="1900" kern="1200" dirty="0">
            <a:solidFill>
              <a:schemeClr val="bg1"/>
            </a:solidFill>
          </a:endParaRPr>
        </a:p>
        <a:p>
          <a:pPr marL="342900" lvl="2" indent="-171450" algn="l" defTabSz="844550">
            <a:lnSpc>
              <a:spcPct val="90000"/>
            </a:lnSpc>
            <a:spcBef>
              <a:spcPct val="0"/>
            </a:spcBef>
            <a:spcAft>
              <a:spcPct val="20000"/>
            </a:spcAft>
            <a:buChar char="•"/>
          </a:pPr>
          <a:r>
            <a:rPr lang="en-US" sz="1900" kern="1200" dirty="0">
              <a:solidFill>
                <a:schemeClr val="bg1"/>
              </a:solidFill>
            </a:rPr>
            <a:t>In next 15 days or</a:t>
          </a:r>
        </a:p>
        <a:p>
          <a:pPr marL="342900" lvl="2" indent="-171450" algn="l" defTabSz="844550">
            <a:lnSpc>
              <a:spcPct val="90000"/>
            </a:lnSpc>
            <a:spcBef>
              <a:spcPct val="0"/>
            </a:spcBef>
            <a:spcAft>
              <a:spcPct val="20000"/>
            </a:spcAft>
            <a:buChar char="•"/>
          </a:pPr>
          <a:r>
            <a:rPr lang="en-US" sz="1900" kern="1200">
              <a:solidFill>
                <a:schemeClr val="bg1"/>
              </a:solidFill>
            </a:rPr>
            <a:t>With in 30 days</a:t>
          </a:r>
          <a:endParaRPr lang="en-US" sz="1900" kern="1200" dirty="0">
            <a:solidFill>
              <a:schemeClr val="bg1"/>
            </a:solidFill>
          </a:endParaRPr>
        </a:p>
      </dsp:txBody>
      <dsp:txXfrm>
        <a:off x="0" y="963257"/>
        <a:ext cx="9524969" cy="943920"/>
      </dsp:txXfrm>
    </dsp:sp>
    <dsp:sp modelId="{52487807-FAA9-437F-9FBF-A2B26B99F146}">
      <dsp:nvSpPr>
        <dsp:cNvPr id="0" name=""/>
        <dsp:cNvSpPr/>
      </dsp:nvSpPr>
      <dsp:spPr>
        <a:xfrm>
          <a:off x="0" y="1907177"/>
          <a:ext cx="9524969" cy="912600"/>
        </a:xfrm>
        <a:prstGeom prst="roundRect">
          <a:avLst/>
        </a:prstGeom>
        <a:solidFill>
          <a:schemeClr val="accent2">
            <a:hueOff val="5542319"/>
            <a:satOff val="-953"/>
            <a:lumOff val="-980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Prediction 2: (Customers’ product preferences in their next purchase)</a:t>
          </a:r>
        </a:p>
      </dsp:txBody>
      <dsp:txXfrm>
        <a:off x="44549" y="1951726"/>
        <a:ext cx="9435871" cy="823502"/>
      </dsp:txXfrm>
    </dsp:sp>
    <dsp:sp modelId="{FCFC6B62-9B50-41EB-8CD4-A04C483DE69F}">
      <dsp:nvSpPr>
        <dsp:cNvPr id="0" name=""/>
        <dsp:cNvSpPr/>
      </dsp:nvSpPr>
      <dsp:spPr>
        <a:xfrm>
          <a:off x="0" y="2819777"/>
          <a:ext cx="9524969" cy="728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2418"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solidFill>
                <a:schemeClr val="bg1"/>
              </a:solidFill>
            </a:rPr>
            <a:t>What reordered products will be there in their immediate next order</a:t>
          </a:r>
          <a:endParaRPr lang="en-US" sz="1900" kern="1200" dirty="0">
            <a:solidFill>
              <a:schemeClr val="bg1"/>
            </a:solidFill>
          </a:endParaRPr>
        </a:p>
      </dsp:txBody>
      <dsp:txXfrm>
        <a:off x="0" y="2819777"/>
        <a:ext cx="9524969" cy="7288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0B4A83-58B8-4438-BCDA-47A354EF3BBB}">
      <dsp:nvSpPr>
        <dsp:cNvPr id="0" name=""/>
        <dsp:cNvSpPr/>
      </dsp:nvSpPr>
      <dsp:spPr>
        <a:xfrm>
          <a:off x="0" y="15361"/>
          <a:ext cx="10830641" cy="8049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Assumption</a:t>
          </a:r>
        </a:p>
      </dsp:txBody>
      <dsp:txXfrm>
        <a:off x="39295" y="54656"/>
        <a:ext cx="10752051" cy="726370"/>
      </dsp:txXfrm>
    </dsp:sp>
    <dsp:sp modelId="{3700C295-145F-409A-BBBB-BB790C6058A7}">
      <dsp:nvSpPr>
        <dsp:cNvPr id="0" name=""/>
        <dsp:cNvSpPr/>
      </dsp:nvSpPr>
      <dsp:spPr>
        <a:xfrm>
          <a:off x="0" y="820321"/>
          <a:ext cx="10830641" cy="71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387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bg1"/>
              </a:solidFill>
            </a:rPr>
            <a:t>Will make next order within 30 days – based on their previous behavior</a:t>
          </a:r>
        </a:p>
        <a:p>
          <a:pPr marL="228600" lvl="1" indent="-228600" algn="l" defTabSz="889000">
            <a:lnSpc>
              <a:spcPct val="90000"/>
            </a:lnSpc>
            <a:spcBef>
              <a:spcPct val="0"/>
            </a:spcBef>
            <a:spcAft>
              <a:spcPct val="20000"/>
            </a:spcAft>
            <a:buChar char="•"/>
          </a:pPr>
          <a:r>
            <a:rPr lang="en-US" sz="2000" kern="1200" dirty="0">
              <a:solidFill>
                <a:schemeClr val="bg1"/>
              </a:solidFill>
            </a:rPr>
            <a:t>Will surely make another order – Customer Churn is not handled</a:t>
          </a:r>
        </a:p>
      </dsp:txBody>
      <dsp:txXfrm>
        <a:off x="0" y="820321"/>
        <a:ext cx="10830641" cy="712080"/>
      </dsp:txXfrm>
    </dsp:sp>
    <dsp:sp modelId="{8CBDC1B0-EC26-4391-BB1B-F1C1BEC8544D}">
      <dsp:nvSpPr>
        <dsp:cNvPr id="0" name=""/>
        <dsp:cNvSpPr/>
      </dsp:nvSpPr>
      <dsp:spPr>
        <a:xfrm>
          <a:off x="0" y="1532401"/>
          <a:ext cx="10830641" cy="804960"/>
        </a:xfrm>
        <a:prstGeom prst="roundRect">
          <a:avLst/>
        </a:prstGeom>
        <a:solidFill>
          <a:schemeClr val="accent2">
            <a:hueOff val="5542319"/>
            <a:satOff val="-953"/>
            <a:lumOff val="-980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i="1" kern="1200" dirty="0"/>
            <a:t>Interest</a:t>
          </a:r>
          <a:endParaRPr lang="en-US" sz="2400" kern="1200" dirty="0"/>
        </a:p>
      </dsp:txBody>
      <dsp:txXfrm>
        <a:off x="39295" y="1571696"/>
        <a:ext cx="10752051" cy="726370"/>
      </dsp:txXfrm>
    </dsp:sp>
    <dsp:sp modelId="{EDED1127-48DA-4AEC-B28D-BAF388192AC7}">
      <dsp:nvSpPr>
        <dsp:cNvPr id="0" name=""/>
        <dsp:cNvSpPr/>
      </dsp:nvSpPr>
      <dsp:spPr>
        <a:xfrm>
          <a:off x="0" y="2337361"/>
          <a:ext cx="10830641" cy="1246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387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i="1" kern="1200" dirty="0">
              <a:solidFill>
                <a:schemeClr val="bg1"/>
              </a:solidFill>
            </a:rPr>
            <a:t>Only customers’ reordered products purchase are predicted</a:t>
          </a:r>
          <a:endParaRPr lang="en-US" sz="2000" kern="1200" dirty="0">
            <a:solidFill>
              <a:schemeClr val="bg1"/>
            </a:solidFill>
          </a:endParaRPr>
        </a:p>
        <a:p>
          <a:pPr marL="228600" lvl="1" indent="-228600" algn="l" defTabSz="889000">
            <a:lnSpc>
              <a:spcPct val="90000"/>
            </a:lnSpc>
            <a:spcBef>
              <a:spcPct val="0"/>
            </a:spcBef>
            <a:spcAft>
              <a:spcPct val="20000"/>
            </a:spcAft>
            <a:buChar char="•"/>
          </a:pPr>
          <a:r>
            <a:rPr lang="en-US" sz="2000" i="1" kern="1200" dirty="0">
              <a:solidFill>
                <a:schemeClr val="bg1"/>
              </a:solidFill>
            </a:rPr>
            <a:t>Users new product purchase not handled or included in the prediction</a:t>
          </a:r>
          <a:endParaRPr lang="en-US" sz="2000" kern="1200" dirty="0">
            <a:solidFill>
              <a:schemeClr val="bg1"/>
            </a:solidFill>
          </a:endParaRPr>
        </a:p>
        <a:p>
          <a:pPr marL="228600" lvl="1" indent="-228600" algn="l" defTabSz="889000">
            <a:lnSpc>
              <a:spcPct val="90000"/>
            </a:lnSpc>
            <a:spcBef>
              <a:spcPct val="0"/>
            </a:spcBef>
            <a:spcAft>
              <a:spcPct val="20000"/>
            </a:spcAft>
            <a:buChar char="•"/>
          </a:pPr>
          <a:r>
            <a:rPr lang="en-US" sz="2000" i="1" kern="1200" dirty="0">
              <a:solidFill>
                <a:schemeClr val="bg1"/>
              </a:solidFill>
            </a:rPr>
            <a:t>Only customers who made more than 3 purchases are included – not designed to handle new customers</a:t>
          </a:r>
          <a:endParaRPr lang="en-US" sz="2000" kern="1200" dirty="0">
            <a:solidFill>
              <a:schemeClr val="bg1"/>
            </a:solidFill>
          </a:endParaRPr>
        </a:p>
      </dsp:txBody>
      <dsp:txXfrm>
        <a:off x="0" y="2337361"/>
        <a:ext cx="10830641" cy="12461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C42891-FE8B-4A38-B8B4-B2CD5CBBF365}">
      <dsp:nvSpPr>
        <dsp:cNvPr id="0" name=""/>
        <dsp:cNvSpPr/>
      </dsp:nvSpPr>
      <dsp:spPr>
        <a:xfrm>
          <a:off x="0" y="2172104"/>
          <a:ext cx="9613900" cy="142513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Delivery 4</a:t>
          </a:r>
        </a:p>
      </dsp:txBody>
      <dsp:txXfrm>
        <a:off x="0" y="2172104"/>
        <a:ext cx="9613900" cy="769573"/>
      </dsp:txXfrm>
    </dsp:sp>
    <dsp:sp modelId="{602C3A46-AAAA-4B9F-9E06-5E07C962C383}">
      <dsp:nvSpPr>
        <dsp:cNvPr id="0" name=""/>
        <dsp:cNvSpPr/>
      </dsp:nvSpPr>
      <dsp:spPr>
        <a:xfrm>
          <a:off x="0" y="2913175"/>
          <a:ext cx="4806950" cy="65556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dirty="0"/>
            <a:t>Binary</a:t>
          </a:r>
          <a:r>
            <a:rPr lang="en-US" sz="3700" kern="1200" dirty="0"/>
            <a:t> </a:t>
          </a:r>
          <a:r>
            <a:rPr lang="en-US" sz="2800" kern="1200" dirty="0"/>
            <a:t>Classification</a:t>
          </a:r>
        </a:p>
      </dsp:txBody>
      <dsp:txXfrm>
        <a:off x="0" y="2913175"/>
        <a:ext cx="4806950" cy="655562"/>
      </dsp:txXfrm>
    </dsp:sp>
    <dsp:sp modelId="{7A0F448B-DED3-46C2-AEE8-2EEE5D87491B}">
      <dsp:nvSpPr>
        <dsp:cNvPr id="0" name=""/>
        <dsp:cNvSpPr/>
      </dsp:nvSpPr>
      <dsp:spPr>
        <a:xfrm>
          <a:off x="4806950" y="2913175"/>
          <a:ext cx="4806950" cy="655562"/>
        </a:xfrm>
        <a:prstGeom prst="rect">
          <a:avLst/>
        </a:prstGeom>
        <a:solidFill>
          <a:schemeClr val="accent2">
            <a:tint val="40000"/>
            <a:alpha val="90000"/>
            <a:hueOff val="1763962"/>
            <a:satOff val="-1802"/>
            <a:lumOff val="-642"/>
            <a:alphaOff val="0"/>
          </a:schemeClr>
        </a:solidFill>
        <a:ln w="12700" cap="flat" cmpd="sng" algn="ctr">
          <a:solidFill>
            <a:schemeClr val="accent2">
              <a:tint val="40000"/>
              <a:alpha val="90000"/>
              <a:hueOff val="1763962"/>
              <a:satOff val="-1802"/>
              <a:lumOff val="-64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dirty="0" err="1"/>
            <a:t>XGBoost</a:t>
          </a:r>
          <a:endParaRPr lang="en-US" sz="2800" kern="1200" dirty="0"/>
        </a:p>
      </dsp:txBody>
      <dsp:txXfrm>
        <a:off x="4806950" y="2913175"/>
        <a:ext cx="4806950" cy="655562"/>
      </dsp:txXfrm>
    </dsp:sp>
    <dsp:sp modelId="{3164E43E-790B-4DED-A8B2-BE3909C8E8B7}">
      <dsp:nvSpPr>
        <dsp:cNvPr id="0" name=""/>
        <dsp:cNvSpPr/>
      </dsp:nvSpPr>
      <dsp:spPr>
        <a:xfrm rot="10800000">
          <a:off x="0" y="1622"/>
          <a:ext cx="9613900" cy="2191858"/>
        </a:xfrm>
        <a:prstGeom prst="upArrowCallout">
          <a:avLst/>
        </a:prstGeom>
        <a:solidFill>
          <a:schemeClr val="accent2">
            <a:hueOff val="5542319"/>
            <a:satOff val="-953"/>
            <a:lumOff val="-980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Delivery 3</a:t>
          </a:r>
        </a:p>
      </dsp:txBody>
      <dsp:txXfrm rot="-10800000">
        <a:off x="0" y="1622"/>
        <a:ext cx="9613900" cy="769342"/>
      </dsp:txXfrm>
    </dsp:sp>
    <dsp:sp modelId="{FEC9BD9F-0EDC-4982-BBC1-60A94097733C}">
      <dsp:nvSpPr>
        <dsp:cNvPr id="0" name=""/>
        <dsp:cNvSpPr/>
      </dsp:nvSpPr>
      <dsp:spPr>
        <a:xfrm>
          <a:off x="0" y="770965"/>
          <a:ext cx="4806950" cy="655365"/>
        </a:xfrm>
        <a:prstGeom prst="rect">
          <a:avLst/>
        </a:prstGeom>
        <a:solidFill>
          <a:schemeClr val="accent2">
            <a:tint val="40000"/>
            <a:alpha val="90000"/>
            <a:hueOff val="3527923"/>
            <a:satOff val="-3604"/>
            <a:lumOff val="-1283"/>
            <a:alphaOff val="0"/>
          </a:schemeClr>
        </a:solidFill>
        <a:ln w="12700" cap="flat" cmpd="sng" algn="ctr">
          <a:solidFill>
            <a:schemeClr val="accent2">
              <a:tint val="40000"/>
              <a:alpha val="90000"/>
              <a:hueOff val="3527923"/>
              <a:satOff val="-3604"/>
              <a:lumOff val="-12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dirty="0"/>
            <a:t>Multiclass</a:t>
          </a:r>
          <a:r>
            <a:rPr lang="en-US" sz="3200" kern="1200" dirty="0"/>
            <a:t> </a:t>
          </a:r>
          <a:r>
            <a:rPr lang="en-US" sz="2800" kern="1200" dirty="0"/>
            <a:t>Classification</a:t>
          </a:r>
        </a:p>
      </dsp:txBody>
      <dsp:txXfrm>
        <a:off x="0" y="770965"/>
        <a:ext cx="4806950" cy="655365"/>
      </dsp:txXfrm>
    </dsp:sp>
    <dsp:sp modelId="{6EEE2318-5EFD-4084-8985-7324E07070E0}">
      <dsp:nvSpPr>
        <dsp:cNvPr id="0" name=""/>
        <dsp:cNvSpPr/>
      </dsp:nvSpPr>
      <dsp:spPr>
        <a:xfrm>
          <a:off x="4806950" y="770965"/>
          <a:ext cx="4806950" cy="655365"/>
        </a:xfrm>
        <a:prstGeom prst="rect">
          <a:avLst/>
        </a:prstGeom>
        <a:solidFill>
          <a:schemeClr val="accent2">
            <a:tint val="40000"/>
            <a:alpha val="90000"/>
            <a:hueOff val="5291884"/>
            <a:satOff val="-5406"/>
            <a:lumOff val="-1925"/>
            <a:alphaOff val="0"/>
          </a:schemeClr>
        </a:solidFill>
        <a:ln w="12700" cap="flat" cmpd="sng" algn="ctr">
          <a:solidFill>
            <a:schemeClr val="accent2">
              <a:tint val="40000"/>
              <a:alpha val="90000"/>
              <a:hueOff val="5291884"/>
              <a:satOff val="-5406"/>
              <a:lumOff val="-19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dirty="0"/>
            <a:t>Logistic Regression</a:t>
          </a:r>
        </a:p>
      </dsp:txBody>
      <dsp:txXfrm>
        <a:off x="4806950" y="770965"/>
        <a:ext cx="4806950" cy="6553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398AC5-FF4F-42D7-B854-E27274351B28}">
      <dsp:nvSpPr>
        <dsp:cNvPr id="0" name=""/>
        <dsp:cNvSpPr/>
      </dsp:nvSpPr>
      <dsp:spPr>
        <a:xfrm>
          <a:off x="1595714" y="874165"/>
          <a:ext cx="335429" cy="91440"/>
        </a:xfrm>
        <a:custGeom>
          <a:avLst/>
          <a:gdLst/>
          <a:ahLst/>
          <a:cxnLst/>
          <a:rect l="0" t="0" r="0" b="0"/>
          <a:pathLst>
            <a:path>
              <a:moveTo>
                <a:pt x="0" y="45720"/>
              </a:moveTo>
              <a:lnTo>
                <a:pt x="3354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54278" y="918055"/>
        <a:ext cx="18301" cy="3660"/>
      </dsp:txXfrm>
    </dsp:sp>
    <dsp:sp modelId="{27B9CF1C-8D66-4518-B40A-6DA1860B0EB0}">
      <dsp:nvSpPr>
        <dsp:cNvPr id="0" name=""/>
        <dsp:cNvSpPr/>
      </dsp:nvSpPr>
      <dsp:spPr>
        <a:xfrm>
          <a:off x="6080" y="442454"/>
          <a:ext cx="1591434" cy="95486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982" tIns="81855" rIns="77982" bIns="81855" numCol="1" spcCol="1270" anchor="ctr" anchorCtr="0">
          <a:noAutofit/>
        </a:bodyPr>
        <a:lstStyle/>
        <a:p>
          <a:pPr marL="0" lvl="0" indent="0" algn="ctr" defTabSz="755650">
            <a:lnSpc>
              <a:spcPct val="90000"/>
            </a:lnSpc>
            <a:spcBef>
              <a:spcPct val="0"/>
            </a:spcBef>
            <a:spcAft>
              <a:spcPct val="35000"/>
            </a:spcAft>
            <a:buNone/>
          </a:pPr>
          <a:r>
            <a:rPr lang="en-US" sz="1700" kern="1200" dirty="0"/>
            <a:t>Collect data and decide goal</a:t>
          </a:r>
        </a:p>
      </dsp:txBody>
      <dsp:txXfrm>
        <a:off x="6080" y="442454"/>
        <a:ext cx="1591434" cy="954860"/>
      </dsp:txXfrm>
    </dsp:sp>
    <dsp:sp modelId="{B6D4142C-A317-4F1B-A36F-A8910BEB2FF4}">
      <dsp:nvSpPr>
        <dsp:cNvPr id="0" name=""/>
        <dsp:cNvSpPr/>
      </dsp:nvSpPr>
      <dsp:spPr>
        <a:xfrm>
          <a:off x="3553179" y="874165"/>
          <a:ext cx="335429" cy="91440"/>
        </a:xfrm>
        <a:custGeom>
          <a:avLst/>
          <a:gdLst/>
          <a:ahLst/>
          <a:cxnLst/>
          <a:rect l="0" t="0" r="0" b="0"/>
          <a:pathLst>
            <a:path>
              <a:moveTo>
                <a:pt x="0" y="45720"/>
              </a:moveTo>
              <a:lnTo>
                <a:pt x="335429" y="45720"/>
              </a:lnTo>
            </a:path>
          </a:pathLst>
        </a:custGeom>
        <a:noFill/>
        <a:ln w="9525" cap="flat" cmpd="sng" algn="ctr">
          <a:solidFill>
            <a:schemeClr val="accent2">
              <a:hueOff val="692790"/>
              <a:satOff val="-119"/>
              <a:lumOff val="-122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11743" y="918055"/>
        <a:ext cx="18301" cy="3660"/>
      </dsp:txXfrm>
    </dsp:sp>
    <dsp:sp modelId="{9ED5D968-CCA8-4FF8-BB1E-04556C5BAC61}">
      <dsp:nvSpPr>
        <dsp:cNvPr id="0" name=""/>
        <dsp:cNvSpPr/>
      </dsp:nvSpPr>
      <dsp:spPr>
        <a:xfrm>
          <a:off x="1963544" y="442454"/>
          <a:ext cx="1591434" cy="954860"/>
        </a:xfrm>
        <a:prstGeom prst="rect">
          <a:avLst/>
        </a:prstGeom>
        <a:solidFill>
          <a:schemeClr val="accent2">
            <a:hueOff val="615813"/>
            <a:satOff val="-106"/>
            <a:lumOff val="-108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982" tIns="81855" rIns="77982" bIns="81855" numCol="1" spcCol="1270" anchor="ctr" anchorCtr="0">
          <a:noAutofit/>
        </a:bodyPr>
        <a:lstStyle/>
        <a:p>
          <a:pPr marL="0" lvl="0" indent="0" algn="ctr" defTabSz="755650">
            <a:lnSpc>
              <a:spcPct val="90000"/>
            </a:lnSpc>
            <a:spcBef>
              <a:spcPct val="0"/>
            </a:spcBef>
            <a:spcAft>
              <a:spcPct val="35000"/>
            </a:spcAft>
            <a:buNone/>
          </a:pPr>
          <a:r>
            <a:rPr lang="en-US" sz="1700" kern="1200"/>
            <a:t>Loading and Exploring Data</a:t>
          </a:r>
          <a:endParaRPr lang="en-US" sz="1700" kern="1200" dirty="0"/>
        </a:p>
      </dsp:txBody>
      <dsp:txXfrm>
        <a:off x="1963544" y="442454"/>
        <a:ext cx="1591434" cy="954860"/>
      </dsp:txXfrm>
    </dsp:sp>
    <dsp:sp modelId="{6ACFA9F0-6BD3-4D08-8260-B39CC19D528C}">
      <dsp:nvSpPr>
        <dsp:cNvPr id="0" name=""/>
        <dsp:cNvSpPr/>
      </dsp:nvSpPr>
      <dsp:spPr>
        <a:xfrm>
          <a:off x="5510643" y="874165"/>
          <a:ext cx="335429" cy="91440"/>
        </a:xfrm>
        <a:custGeom>
          <a:avLst/>
          <a:gdLst/>
          <a:ahLst/>
          <a:cxnLst/>
          <a:rect l="0" t="0" r="0" b="0"/>
          <a:pathLst>
            <a:path>
              <a:moveTo>
                <a:pt x="0" y="45720"/>
              </a:moveTo>
              <a:lnTo>
                <a:pt x="335429" y="45720"/>
              </a:lnTo>
            </a:path>
          </a:pathLst>
        </a:custGeom>
        <a:noFill/>
        <a:ln w="9525" cap="flat" cmpd="sng" algn="ctr">
          <a:solidFill>
            <a:schemeClr val="accent2">
              <a:hueOff val="1385580"/>
              <a:satOff val="-238"/>
              <a:lumOff val="-245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69208" y="918055"/>
        <a:ext cx="18301" cy="3660"/>
      </dsp:txXfrm>
    </dsp:sp>
    <dsp:sp modelId="{F4FE1443-3B7C-4BCF-B2D9-A99BAF7EE41B}">
      <dsp:nvSpPr>
        <dsp:cNvPr id="0" name=""/>
        <dsp:cNvSpPr/>
      </dsp:nvSpPr>
      <dsp:spPr>
        <a:xfrm>
          <a:off x="3921009" y="442454"/>
          <a:ext cx="1591434" cy="954860"/>
        </a:xfrm>
        <a:prstGeom prst="rect">
          <a:avLst/>
        </a:prstGeom>
        <a:solidFill>
          <a:schemeClr val="accent2">
            <a:hueOff val="1231626"/>
            <a:satOff val="-212"/>
            <a:lumOff val="-217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982" tIns="81855" rIns="77982" bIns="81855" numCol="1" spcCol="1270" anchor="ctr" anchorCtr="0">
          <a:noAutofit/>
        </a:bodyPr>
        <a:lstStyle/>
        <a:p>
          <a:pPr marL="0" lvl="0" indent="0" algn="ctr" defTabSz="755650">
            <a:lnSpc>
              <a:spcPct val="90000"/>
            </a:lnSpc>
            <a:spcBef>
              <a:spcPct val="0"/>
            </a:spcBef>
            <a:spcAft>
              <a:spcPct val="35000"/>
            </a:spcAft>
            <a:buNone/>
          </a:pPr>
          <a:r>
            <a:rPr lang="en-US" sz="1700" kern="1200"/>
            <a:t>Data Cleaning</a:t>
          </a:r>
          <a:endParaRPr lang="en-US" sz="1700" kern="1200" dirty="0"/>
        </a:p>
      </dsp:txBody>
      <dsp:txXfrm>
        <a:off x="3921009" y="442454"/>
        <a:ext cx="1591434" cy="954860"/>
      </dsp:txXfrm>
    </dsp:sp>
    <dsp:sp modelId="{0B545602-6F81-4BBC-AF40-BC4D4FF1F719}">
      <dsp:nvSpPr>
        <dsp:cNvPr id="0" name=""/>
        <dsp:cNvSpPr/>
      </dsp:nvSpPr>
      <dsp:spPr>
        <a:xfrm>
          <a:off x="7468108" y="874165"/>
          <a:ext cx="335429" cy="91440"/>
        </a:xfrm>
        <a:custGeom>
          <a:avLst/>
          <a:gdLst/>
          <a:ahLst/>
          <a:cxnLst/>
          <a:rect l="0" t="0" r="0" b="0"/>
          <a:pathLst>
            <a:path>
              <a:moveTo>
                <a:pt x="0" y="45720"/>
              </a:moveTo>
              <a:lnTo>
                <a:pt x="335429" y="45720"/>
              </a:lnTo>
            </a:path>
          </a:pathLst>
        </a:custGeom>
        <a:noFill/>
        <a:ln w="9525" cap="flat" cmpd="sng" algn="ctr">
          <a:solidFill>
            <a:schemeClr val="accent2">
              <a:hueOff val="2078370"/>
              <a:satOff val="-357"/>
              <a:lumOff val="-367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626672" y="918055"/>
        <a:ext cx="18301" cy="3660"/>
      </dsp:txXfrm>
    </dsp:sp>
    <dsp:sp modelId="{842FF69F-CB37-4DE6-8C97-0E599B84EDA9}">
      <dsp:nvSpPr>
        <dsp:cNvPr id="0" name=""/>
        <dsp:cNvSpPr/>
      </dsp:nvSpPr>
      <dsp:spPr>
        <a:xfrm>
          <a:off x="5878473" y="442454"/>
          <a:ext cx="1591434" cy="954860"/>
        </a:xfrm>
        <a:prstGeom prst="rect">
          <a:avLst/>
        </a:prstGeom>
        <a:solidFill>
          <a:schemeClr val="accent2">
            <a:hueOff val="1847440"/>
            <a:satOff val="-318"/>
            <a:lumOff val="-326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982" tIns="81855" rIns="77982" bIns="81855" numCol="1" spcCol="1270" anchor="ctr" anchorCtr="0">
          <a:noAutofit/>
        </a:bodyPr>
        <a:lstStyle/>
        <a:p>
          <a:pPr marL="0" lvl="0" indent="0" algn="ctr" defTabSz="755650">
            <a:lnSpc>
              <a:spcPct val="90000"/>
            </a:lnSpc>
            <a:spcBef>
              <a:spcPct val="0"/>
            </a:spcBef>
            <a:spcAft>
              <a:spcPct val="35000"/>
            </a:spcAft>
            <a:buNone/>
          </a:pPr>
          <a:r>
            <a:rPr lang="en-US" sz="1700" kern="1200" dirty="0"/>
            <a:t>Data Preparation</a:t>
          </a:r>
        </a:p>
      </dsp:txBody>
      <dsp:txXfrm>
        <a:off x="5878473" y="442454"/>
        <a:ext cx="1591434" cy="954860"/>
      </dsp:txXfrm>
    </dsp:sp>
    <dsp:sp modelId="{64859CB6-D81C-45EA-B484-D1B8B97353C9}">
      <dsp:nvSpPr>
        <dsp:cNvPr id="0" name=""/>
        <dsp:cNvSpPr/>
      </dsp:nvSpPr>
      <dsp:spPr>
        <a:xfrm>
          <a:off x="801797" y="1395515"/>
          <a:ext cx="7829858" cy="335429"/>
        </a:xfrm>
        <a:custGeom>
          <a:avLst/>
          <a:gdLst/>
          <a:ahLst/>
          <a:cxnLst/>
          <a:rect l="0" t="0" r="0" b="0"/>
          <a:pathLst>
            <a:path>
              <a:moveTo>
                <a:pt x="7829858" y="0"/>
              </a:moveTo>
              <a:lnTo>
                <a:pt x="7829858" y="184814"/>
              </a:lnTo>
              <a:lnTo>
                <a:pt x="0" y="184814"/>
              </a:lnTo>
              <a:lnTo>
                <a:pt x="0" y="335429"/>
              </a:lnTo>
            </a:path>
          </a:pathLst>
        </a:custGeom>
        <a:noFill/>
        <a:ln w="9525" cap="flat" cmpd="sng" algn="ctr">
          <a:solidFill>
            <a:schemeClr val="accent2">
              <a:hueOff val="2771159"/>
              <a:satOff val="-477"/>
              <a:lumOff val="-490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20766" y="1561400"/>
        <a:ext cx="391920" cy="3660"/>
      </dsp:txXfrm>
    </dsp:sp>
    <dsp:sp modelId="{657536D3-51B9-49E3-953E-C41D7580F677}">
      <dsp:nvSpPr>
        <dsp:cNvPr id="0" name=""/>
        <dsp:cNvSpPr/>
      </dsp:nvSpPr>
      <dsp:spPr>
        <a:xfrm>
          <a:off x="7835938" y="442454"/>
          <a:ext cx="1591434" cy="954860"/>
        </a:xfrm>
        <a:prstGeom prst="rect">
          <a:avLst/>
        </a:prstGeom>
        <a:solidFill>
          <a:schemeClr val="accent2">
            <a:hueOff val="2463253"/>
            <a:satOff val="-424"/>
            <a:lumOff val="-435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982" tIns="81855" rIns="77982" bIns="81855" numCol="1" spcCol="1270" anchor="ctr" anchorCtr="0">
          <a:noAutofit/>
        </a:bodyPr>
        <a:lstStyle/>
        <a:p>
          <a:pPr marL="0" lvl="0" indent="0" algn="ctr" defTabSz="755650">
            <a:lnSpc>
              <a:spcPct val="90000"/>
            </a:lnSpc>
            <a:spcBef>
              <a:spcPct val="0"/>
            </a:spcBef>
            <a:spcAft>
              <a:spcPct val="35000"/>
            </a:spcAft>
            <a:buNone/>
          </a:pPr>
          <a:r>
            <a:rPr lang="en-US" sz="1700" kern="1200"/>
            <a:t>Model Building</a:t>
          </a:r>
          <a:endParaRPr lang="en-US" sz="1700" kern="1200" dirty="0"/>
        </a:p>
      </dsp:txBody>
      <dsp:txXfrm>
        <a:off x="7835938" y="442454"/>
        <a:ext cx="1591434" cy="954860"/>
      </dsp:txXfrm>
    </dsp:sp>
    <dsp:sp modelId="{C6691EB5-E838-4B17-A21C-ECDA3FBB760B}">
      <dsp:nvSpPr>
        <dsp:cNvPr id="0" name=""/>
        <dsp:cNvSpPr/>
      </dsp:nvSpPr>
      <dsp:spPr>
        <a:xfrm>
          <a:off x="1595714" y="2195055"/>
          <a:ext cx="335429" cy="91440"/>
        </a:xfrm>
        <a:custGeom>
          <a:avLst/>
          <a:gdLst/>
          <a:ahLst/>
          <a:cxnLst/>
          <a:rect l="0" t="0" r="0" b="0"/>
          <a:pathLst>
            <a:path>
              <a:moveTo>
                <a:pt x="0" y="45720"/>
              </a:moveTo>
              <a:lnTo>
                <a:pt x="335429" y="45720"/>
              </a:lnTo>
            </a:path>
          </a:pathLst>
        </a:custGeom>
        <a:noFill/>
        <a:ln w="9525" cap="flat" cmpd="sng" algn="ctr">
          <a:solidFill>
            <a:schemeClr val="accent2">
              <a:hueOff val="3463949"/>
              <a:satOff val="-596"/>
              <a:lumOff val="-612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54278" y="2238945"/>
        <a:ext cx="18301" cy="3660"/>
      </dsp:txXfrm>
    </dsp:sp>
    <dsp:sp modelId="{9A102155-A358-471D-B05B-71E84513DAE1}">
      <dsp:nvSpPr>
        <dsp:cNvPr id="0" name=""/>
        <dsp:cNvSpPr/>
      </dsp:nvSpPr>
      <dsp:spPr>
        <a:xfrm>
          <a:off x="6080" y="1763345"/>
          <a:ext cx="1591434" cy="954860"/>
        </a:xfrm>
        <a:prstGeom prst="rect">
          <a:avLst/>
        </a:prstGeom>
        <a:solidFill>
          <a:schemeClr val="accent2">
            <a:hueOff val="3079066"/>
            <a:satOff val="-529"/>
            <a:lumOff val="-544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982" tIns="81855" rIns="77982" bIns="81855" numCol="1" spcCol="1270" anchor="ctr" anchorCtr="0">
          <a:noAutofit/>
        </a:bodyPr>
        <a:lstStyle/>
        <a:p>
          <a:pPr marL="0" lvl="0" indent="0" algn="ctr" defTabSz="755650">
            <a:lnSpc>
              <a:spcPct val="90000"/>
            </a:lnSpc>
            <a:spcBef>
              <a:spcPct val="0"/>
            </a:spcBef>
            <a:spcAft>
              <a:spcPct val="35000"/>
            </a:spcAft>
            <a:buNone/>
          </a:pPr>
          <a:r>
            <a:rPr lang="en-US" sz="1700" kern="1200"/>
            <a:t>Evaluating and selecting Model</a:t>
          </a:r>
          <a:endParaRPr lang="en-US" sz="1700" kern="1200" dirty="0"/>
        </a:p>
      </dsp:txBody>
      <dsp:txXfrm>
        <a:off x="6080" y="1763345"/>
        <a:ext cx="1591434" cy="954860"/>
      </dsp:txXfrm>
    </dsp:sp>
    <dsp:sp modelId="{740C1FBA-73D1-451B-9B6C-0F2DF7552436}">
      <dsp:nvSpPr>
        <dsp:cNvPr id="0" name=""/>
        <dsp:cNvSpPr/>
      </dsp:nvSpPr>
      <dsp:spPr>
        <a:xfrm>
          <a:off x="3553179" y="2195055"/>
          <a:ext cx="335429" cy="91440"/>
        </a:xfrm>
        <a:custGeom>
          <a:avLst/>
          <a:gdLst/>
          <a:ahLst/>
          <a:cxnLst/>
          <a:rect l="0" t="0" r="0" b="0"/>
          <a:pathLst>
            <a:path>
              <a:moveTo>
                <a:pt x="0" y="45720"/>
              </a:moveTo>
              <a:lnTo>
                <a:pt x="335429" y="45720"/>
              </a:lnTo>
            </a:path>
          </a:pathLst>
        </a:custGeom>
        <a:noFill/>
        <a:ln w="9525" cap="flat" cmpd="sng" algn="ctr">
          <a:solidFill>
            <a:schemeClr val="accent2">
              <a:hueOff val="4156739"/>
              <a:satOff val="-715"/>
              <a:lumOff val="-735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11743" y="2238945"/>
        <a:ext cx="18301" cy="3660"/>
      </dsp:txXfrm>
    </dsp:sp>
    <dsp:sp modelId="{9D7F5B7E-95F5-4225-A8AD-F567E5205A2E}">
      <dsp:nvSpPr>
        <dsp:cNvPr id="0" name=""/>
        <dsp:cNvSpPr/>
      </dsp:nvSpPr>
      <dsp:spPr>
        <a:xfrm>
          <a:off x="1963544" y="1763345"/>
          <a:ext cx="1591434" cy="954860"/>
        </a:xfrm>
        <a:prstGeom prst="rect">
          <a:avLst/>
        </a:prstGeom>
        <a:solidFill>
          <a:schemeClr val="accent2">
            <a:hueOff val="3694879"/>
            <a:satOff val="-635"/>
            <a:lumOff val="-653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982" tIns="81855" rIns="77982" bIns="81855" numCol="1" spcCol="1270" anchor="ctr" anchorCtr="0">
          <a:noAutofit/>
        </a:bodyPr>
        <a:lstStyle/>
        <a:p>
          <a:pPr marL="0" lvl="0" indent="0" algn="ctr" defTabSz="755650">
            <a:lnSpc>
              <a:spcPct val="90000"/>
            </a:lnSpc>
            <a:spcBef>
              <a:spcPct val="0"/>
            </a:spcBef>
            <a:spcAft>
              <a:spcPct val="35000"/>
            </a:spcAft>
            <a:buNone/>
          </a:pPr>
          <a:r>
            <a:rPr lang="en-US" sz="1700" kern="1200"/>
            <a:t>Feature Selection and Model Tuning</a:t>
          </a:r>
          <a:endParaRPr lang="en-US" sz="1700" kern="1200" dirty="0"/>
        </a:p>
      </dsp:txBody>
      <dsp:txXfrm>
        <a:off x="1963544" y="1763345"/>
        <a:ext cx="1591434" cy="954860"/>
      </dsp:txXfrm>
    </dsp:sp>
    <dsp:sp modelId="{773512EF-1573-49DD-ACD8-798CAE305B31}">
      <dsp:nvSpPr>
        <dsp:cNvPr id="0" name=""/>
        <dsp:cNvSpPr/>
      </dsp:nvSpPr>
      <dsp:spPr>
        <a:xfrm>
          <a:off x="5510643" y="2195055"/>
          <a:ext cx="335429" cy="91440"/>
        </a:xfrm>
        <a:custGeom>
          <a:avLst/>
          <a:gdLst/>
          <a:ahLst/>
          <a:cxnLst/>
          <a:rect l="0" t="0" r="0" b="0"/>
          <a:pathLst>
            <a:path>
              <a:moveTo>
                <a:pt x="0" y="45720"/>
              </a:moveTo>
              <a:lnTo>
                <a:pt x="335429" y="45720"/>
              </a:lnTo>
            </a:path>
          </a:pathLst>
        </a:custGeom>
        <a:noFill/>
        <a:ln w="9525" cap="flat" cmpd="sng" algn="ctr">
          <a:solidFill>
            <a:schemeClr val="accent2">
              <a:hueOff val="4849529"/>
              <a:satOff val="-834"/>
              <a:lumOff val="-857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69208" y="2238945"/>
        <a:ext cx="18301" cy="3660"/>
      </dsp:txXfrm>
    </dsp:sp>
    <dsp:sp modelId="{F21DEF61-5840-4EFC-B50E-DF5872951E6F}">
      <dsp:nvSpPr>
        <dsp:cNvPr id="0" name=""/>
        <dsp:cNvSpPr/>
      </dsp:nvSpPr>
      <dsp:spPr>
        <a:xfrm>
          <a:off x="3921009" y="1763345"/>
          <a:ext cx="1591434" cy="954860"/>
        </a:xfrm>
        <a:prstGeom prst="rect">
          <a:avLst/>
        </a:prstGeom>
        <a:solidFill>
          <a:schemeClr val="accent2">
            <a:hueOff val="4310692"/>
            <a:satOff val="-741"/>
            <a:lumOff val="-762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982" tIns="81855" rIns="77982" bIns="81855" numCol="1" spcCol="1270" anchor="ctr" anchorCtr="0">
          <a:noAutofit/>
        </a:bodyPr>
        <a:lstStyle/>
        <a:p>
          <a:pPr marL="0" lvl="0" indent="0" algn="ctr" defTabSz="755650">
            <a:lnSpc>
              <a:spcPct val="90000"/>
            </a:lnSpc>
            <a:spcBef>
              <a:spcPct val="0"/>
            </a:spcBef>
            <a:spcAft>
              <a:spcPct val="35000"/>
            </a:spcAft>
            <a:buNone/>
          </a:pPr>
          <a:r>
            <a:rPr lang="en-US" sz="1700" kern="1200" dirty="0"/>
            <a:t>Executing and Evaluating model</a:t>
          </a:r>
        </a:p>
      </dsp:txBody>
      <dsp:txXfrm>
        <a:off x="3921009" y="1763345"/>
        <a:ext cx="1591434" cy="954860"/>
      </dsp:txXfrm>
    </dsp:sp>
    <dsp:sp modelId="{423BDECF-6381-4510-8276-6C57CA3978F1}">
      <dsp:nvSpPr>
        <dsp:cNvPr id="0" name=""/>
        <dsp:cNvSpPr/>
      </dsp:nvSpPr>
      <dsp:spPr>
        <a:xfrm>
          <a:off x="7468108" y="2195055"/>
          <a:ext cx="335429" cy="91440"/>
        </a:xfrm>
        <a:custGeom>
          <a:avLst/>
          <a:gdLst/>
          <a:ahLst/>
          <a:cxnLst/>
          <a:rect l="0" t="0" r="0" b="0"/>
          <a:pathLst>
            <a:path>
              <a:moveTo>
                <a:pt x="0" y="45720"/>
              </a:moveTo>
              <a:lnTo>
                <a:pt x="335429" y="45720"/>
              </a:lnTo>
            </a:path>
          </a:pathLst>
        </a:custGeom>
        <a:noFill/>
        <a:ln w="9525" cap="flat" cmpd="sng" algn="ctr">
          <a:solidFill>
            <a:schemeClr val="accent2">
              <a:hueOff val="5542319"/>
              <a:satOff val="-953"/>
              <a:lumOff val="-980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626672" y="2238945"/>
        <a:ext cx="18301" cy="3660"/>
      </dsp:txXfrm>
    </dsp:sp>
    <dsp:sp modelId="{E26727B8-C433-4136-B3AA-66956BD5EB1F}">
      <dsp:nvSpPr>
        <dsp:cNvPr id="0" name=""/>
        <dsp:cNvSpPr/>
      </dsp:nvSpPr>
      <dsp:spPr>
        <a:xfrm>
          <a:off x="5878473" y="1763345"/>
          <a:ext cx="1591434" cy="954860"/>
        </a:xfrm>
        <a:prstGeom prst="rect">
          <a:avLst/>
        </a:prstGeom>
        <a:solidFill>
          <a:schemeClr val="accent2">
            <a:hueOff val="4926506"/>
            <a:satOff val="-847"/>
            <a:lumOff val="-871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982" tIns="81855" rIns="77982" bIns="81855" numCol="1" spcCol="1270" anchor="ctr" anchorCtr="0">
          <a:noAutofit/>
        </a:bodyPr>
        <a:lstStyle/>
        <a:p>
          <a:pPr marL="0" lvl="0" indent="0" algn="ctr" defTabSz="755650">
            <a:lnSpc>
              <a:spcPct val="90000"/>
            </a:lnSpc>
            <a:spcBef>
              <a:spcPct val="0"/>
            </a:spcBef>
            <a:spcAft>
              <a:spcPct val="35000"/>
            </a:spcAft>
            <a:buNone/>
          </a:pPr>
          <a:r>
            <a:rPr lang="en-US" sz="1700" kern="1200"/>
            <a:t>Prediction</a:t>
          </a:r>
          <a:endParaRPr lang="en-US" sz="1700" kern="1200" dirty="0"/>
        </a:p>
      </dsp:txBody>
      <dsp:txXfrm>
        <a:off x="5878473" y="1763345"/>
        <a:ext cx="1591434" cy="954860"/>
      </dsp:txXfrm>
    </dsp:sp>
    <dsp:sp modelId="{40C483E0-F4D4-4AF0-8562-E6C0D83845F1}">
      <dsp:nvSpPr>
        <dsp:cNvPr id="0" name=""/>
        <dsp:cNvSpPr/>
      </dsp:nvSpPr>
      <dsp:spPr>
        <a:xfrm>
          <a:off x="7835938" y="1763345"/>
          <a:ext cx="1591434" cy="954860"/>
        </a:xfrm>
        <a:prstGeom prst="rect">
          <a:avLst/>
        </a:prstGeom>
        <a:solidFill>
          <a:schemeClr val="accent2">
            <a:hueOff val="5542319"/>
            <a:satOff val="-953"/>
            <a:lumOff val="-980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982" tIns="81855" rIns="77982" bIns="81855" numCol="1" spcCol="1270" anchor="ctr" anchorCtr="0">
          <a:noAutofit/>
        </a:bodyPr>
        <a:lstStyle/>
        <a:p>
          <a:pPr marL="0" lvl="0" indent="0" algn="ctr" defTabSz="755650">
            <a:lnSpc>
              <a:spcPct val="90000"/>
            </a:lnSpc>
            <a:spcBef>
              <a:spcPct val="0"/>
            </a:spcBef>
            <a:spcAft>
              <a:spcPct val="35000"/>
            </a:spcAft>
            <a:buNone/>
          </a:pPr>
          <a:r>
            <a:rPr lang="en-US" sz="1700" kern="1200" dirty="0"/>
            <a:t>Interpretation</a:t>
          </a:r>
        </a:p>
      </dsp:txBody>
      <dsp:txXfrm>
        <a:off x="7835938" y="1763345"/>
        <a:ext cx="1591434" cy="9548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61536-A565-434C-95CC-D20A8E553298}">
      <dsp:nvSpPr>
        <dsp:cNvPr id="0" name=""/>
        <dsp:cNvSpPr/>
      </dsp:nvSpPr>
      <dsp:spPr>
        <a:xfrm rot="5400000">
          <a:off x="6356476" y="-2788171"/>
          <a:ext cx="1612518" cy="7331931"/>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Best algorithm: </a:t>
          </a:r>
          <a:r>
            <a:rPr lang="en-US" sz="1800" kern="1200" dirty="0" err="1"/>
            <a:t>XGBoostingClassifier</a:t>
          </a:r>
          <a:r>
            <a:rPr lang="en-US" sz="1800" kern="1200" dirty="0"/>
            <a:t> </a:t>
          </a:r>
        </a:p>
        <a:p>
          <a:pPr marL="342900" lvl="2" indent="-171450" algn="l" defTabSz="800100">
            <a:lnSpc>
              <a:spcPct val="90000"/>
            </a:lnSpc>
            <a:spcBef>
              <a:spcPct val="0"/>
            </a:spcBef>
            <a:spcAft>
              <a:spcPct val="15000"/>
            </a:spcAft>
            <a:buChar char="•"/>
          </a:pPr>
          <a:r>
            <a:rPr lang="en-US" sz="1800" kern="1200" dirty="0"/>
            <a:t>Training Accuracy: 0.70</a:t>
          </a:r>
        </a:p>
        <a:p>
          <a:pPr marL="342900" lvl="2" indent="-171450" algn="l" defTabSz="800100">
            <a:lnSpc>
              <a:spcPct val="90000"/>
            </a:lnSpc>
            <a:spcBef>
              <a:spcPct val="0"/>
            </a:spcBef>
            <a:spcAft>
              <a:spcPct val="15000"/>
            </a:spcAft>
            <a:buChar char="•"/>
          </a:pPr>
          <a:r>
            <a:rPr lang="en-US" sz="1800" kern="1200" dirty="0"/>
            <a:t>Test Accuracy: 0.70</a:t>
          </a:r>
        </a:p>
        <a:p>
          <a:pPr marL="342900" lvl="2" indent="-171450" algn="l" defTabSz="800100">
            <a:lnSpc>
              <a:spcPct val="90000"/>
            </a:lnSpc>
            <a:spcBef>
              <a:spcPct val="0"/>
            </a:spcBef>
            <a:spcAft>
              <a:spcPct val="15000"/>
            </a:spcAft>
            <a:buChar char="•"/>
          </a:pPr>
          <a:r>
            <a:rPr lang="en-US" sz="1800" kern="1200" dirty="0"/>
            <a:t>F-measure: 0(0.70), 1(0.70)</a:t>
          </a:r>
        </a:p>
        <a:p>
          <a:pPr marL="342900" lvl="2" indent="-171450" algn="l" defTabSz="800100">
            <a:lnSpc>
              <a:spcPct val="90000"/>
            </a:lnSpc>
            <a:spcBef>
              <a:spcPct val="0"/>
            </a:spcBef>
            <a:spcAft>
              <a:spcPct val="15000"/>
            </a:spcAft>
            <a:buChar char="•"/>
          </a:pPr>
          <a:r>
            <a:rPr lang="en-US" sz="1800" kern="1200" dirty="0"/>
            <a:t>Recall: 0(0.70), 1(0.70)</a:t>
          </a:r>
        </a:p>
      </dsp:txBody>
      <dsp:txXfrm rot="-5400000">
        <a:off x="3496770" y="150252"/>
        <a:ext cx="7253214" cy="1455084"/>
      </dsp:txXfrm>
    </dsp:sp>
    <dsp:sp modelId="{6C3B9592-22C9-426F-897E-10907314993D}">
      <dsp:nvSpPr>
        <dsp:cNvPr id="0" name=""/>
        <dsp:cNvSpPr/>
      </dsp:nvSpPr>
      <dsp:spPr>
        <a:xfrm>
          <a:off x="1350" y="43"/>
          <a:ext cx="3495420" cy="17555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Prediction 1: When user will make next purchase? (Binary classification)</a:t>
          </a:r>
        </a:p>
      </dsp:txBody>
      <dsp:txXfrm>
        <a:off x="87046" y="85739"/>
        <a:ext cx="3324028" cy="1584108"/>
      </dsp:txXfrm>
    </dsp:sp>
    <dsp:sp modelId="{5850BDD5-F2E9-4149-8086-21C5332B2D8D}">
      <dsp:nvSpPr>
        <dsp:cNvPr id="0" name=""/>
        <dsp:cNvSpPr/>
      </dsp:nvSpPr>
      <dsp:spPr>
        <a:xfrm rot="5400000">
          <a:off x="6336160" y="-933768"/>
          <a:ext cx="1676586" cy="7309674"/>
        </a:xfrm>
        <a:prstGeom prst="round2SameRect">
          <a:avLst/>
        </a:prstGeom>
        <a:solidFill>
          <a:schemeClr val="accent2">
            <a:tint val="40000"/>
            <a:alpha val="90000"/>
            <a:hueOff val="5291884"/>
            <a:satOff val="-5406"/>
            <a:lumOff val="-1925"/>
            <a:alphaOff val="0"/>
          </a:schemeClr>
        </a:solidFill>
        <a:ln w="12700" cap="flat" cmpd="sng" algn="ctr">
          <a:solidFill>
            <a:schemeClr val="accent2">
              <a:tint val="40000"/>
              <a:alpha val="90000"/>
              <a:hueOff val="5291884"/>
              <a:satOff val="-5406"/>
              <a:lumOff val="-19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Best algorithm: </a:t>
          </a:r>
          <a:r>
            <a:rPr lang="en-US" sz="1800" kern="1200" dirty="0" err="1"/>
            <a:t>XGBoostingClassifier</a:t>
          </a:r>
          <a:endParaRPr lang="en-US" sz="1800" kern="1200" dirty="0"/>
        </a:p>
        <a:p>
          <a:pPr marL="342900" lvl="2" indent="-171450" algn="l" defTabSz="800100">
            <a:lnSpc>
              <a:spcPct val="90000"/>
            </a:lnSpc>
            <a:spcBef>
              <a:spcPct val="0"/>
            </a:spcBef>
            <a:spcAft>
              <a:spcPct val="15000"/>
            </a:spcAft>
            <a:buChar char="•"/>
          </a:pPr>
          <a:r>
            <a:rPr lang="en-US" sz="1800" kern="1200" dirty="0"/>
            <a:t>Training Accuracy: 0.72</a:t>
          </a:r>
        </a:p>
        <a:p>
          <a:pPr marL="342900" lvl="2" indent="-171450" algn="l" defTabSz="800100">
            <a:lnSpc>
              <a:spcPct val="90000"/>
            </a:lnSpc>
            <a:spcBef>
              <a:spcPct val="0"/>
            </a:spcBef>
            <a:spcAft>
              <a:spcPct val="15000"/>
            </a:spcAft>
            <a:buChar char="•"/>
          </a:pPr>
          <a:r>
            <a:rPr lang="en-US" sz="1800" kern="1200" dirty="0"/>
            <a:t>Test Accuracy: 0.71</a:t>
          </a:r>
        </a:p>
        <a:p>
          <a:pPr marL="342900" lvl="2" indent="-171450" algn="l" defTabSz="800100">
            <a:lnSpc>
              <a:spcPct val="90000"/>
            </a:lnSpc>
            <a:spcBef>
              <a:spcPct val="0"/>
            </a:spcBef>
            <a:spcAft>
              <a:spcPct val="15000"/>
            </a:spcAft>
            <a:buChar char="•"/>
          </a:pPr>
          <a:r>
            <a:rPr lang="en-US" sz="1800" kern="1200" dirty="0"/>
            <a:t>F-measure: 0(0.80),1(0.51)</a:t>
          </a:r>
        </a:p>
        <a:p>
          <a:pPr marL="342900" lvl="2" indent="-171450" algn="l" defTabSz="800100">
            <a:lnSpc>
              <a:spcPct val="90000"/>
            </a:lnSpc>
            <a:spcBef>
              <a:spcPct val="0"/>
            </a:spcBef>
            <a:spcAft>
              <a:spcPct val="15000"/>
            </a:spcAft>
            <a:buChar char="•"/>
          </a:pPr>
          <a:r>
            <a:rPr lang="en-US" sz="1800" kern="1200" dirty="0"/>
            <a:t>Recall: 0(0.75), 1(0.61)</a:t>
          </a:r>
        </a:p>
      </dsp:txBody>
      <dsp:txXfrm rot="-5400000">
        <a:off x="3519616" y="1964620"/>
        <a:ext cx="7227830" cy="1512898"/>
      </dsp:txXfrm>
    </dsp:sp>
    <dsp:sp modelId="{09B5B9B8-3452-4CDB-BDB5-8999341109FF}">
      <dsp:nvSpPr>
        <dsp:cNvPr id="0" name=""/>
        <dsp:cNvSpPr/>
      </dsp:nvSpPr>
      <dsp:spPr>
        <a:xfrm>
          <a:off x="1350" y="1843319"/>
          <a:ext cx="3518266" cy="1755500"/>
        </a:xfrm>
        <a:prstGeom prst="roundRect">
          <a:avLst/>
        </a:prstGeom>
        <a:solidFill>
          <a:schemeClr val="accent2">
            <a:hueOff val="5542319"/>
            <a:satOff val="-953"/>
            <a:lumOff val="-980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Prediction 2: What products previously purchased by user will be in next/upcoming order (Binary classification)</a:t>
          </a:r>
        </a:p>
      </dsp:txBody>
      <dsp:txXfrm>
        <a:off x="87046" y="1929015"/>
        <a:ext cx="3346874" cy="15841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1525CC-D212-49C1-838D-2877325653C6}">
      <dsp:nvSpPr>
        <dsp:cNvPr id="0" name=""/>
        <dsp:cNvSpPr/>
      </dsp:nvSpPr>
      <dsp:spPr>
        <a:xfrm>
          <a:off x="526892" y="493665"/>
          <a:ext cx="1442293" cy="144229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55AA0A-7A6F-4778-A3FD-DAF391DE9CA5}">
      <dsp:nvSpPr>
        <dsp:cNvPr id="0" name=""/>
        <dsp:cNvSpPr/>
      </dsp:nvSpPr>
      <dsp:spPr>
        <a:xfrm>
          <a:off x="834266" y="801039"/>
          <a:ext cx="827545" cy="8275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90A25F-CC4B-4B25-8BB1-52137CCF74C2}">
      <dsp:nvSpPr>
        <dsp:cNvPr id="0" name=""/>
        <dsp:cNvSpPr/>
      </dsp:nvSpPr>
      <dsp:spPr>
        <a:xfrm>
          <a:off x="65831" y="2385197"/>
          <a:ext cx="236441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Segregate the label before performing feature transformation</a:t>
          </a:r>
        </a:p>
      </dsp:txBody>
      <dsp:txXfrm>
        <a:off x="65831" y="2385197"/>
        <a:ext cx="2364415" cy="720000"/>
      </dsp:txXfrm>
    </dsp:sp>
    <dsp:sp modelId="{A9E60F75-60FA-43C4-9793-305371E26F42}">
      <dsp:nvSpPr>
        <dsp:cNvPr id="0" name=""/>
        <dsp:cNvSpPr/>
      </dsp:nvSpPr>
      <dsp:spPr>
        <a:xfrm>
          <a:off x="3305080" y="493665"/>
          <a:ext cx="1442293" cy="144229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D6B4C5-F88F-4A35-8BAD-D508A7E64E48}">
      <dsp:nvSpPr>
        <dsp:cNvPr id="0" name=""/>
        <dsp:cNvSpPr/>
      </dsp:nvSpPr>
      <dsp:spPr>
        <a:xfrm>
          <a:off x="3612454" y="801039"/>
          <a:ext cx="827545" cy="8275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22A51E-0C9D-43EC-9567-CB3D6D72749E}">
      <dsp:nvSpPr>
        <dsp:cNvPr id="0" name=""/>
        <dsp:cNvSpPr/>
      </dsp:nvSpPr>
      <dsp:spPr>
        <a:xfrm>
          <a:off x="2844019" y="2385197"/>
          <a:ext cx="236441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Perform oversampling only on training data</a:t>
          </a:r>
        </a:p>
      </dsp:txBody>
      <dsp:txXfrm>
        <a:off x="2844019" y="2385197"/>
        <a:ext cx="2364415" cy="720000"/>
      </dsp:txXfrm>
    </dsp:sp>
    <dsp:sp modelId="{C0A51E35-7392-496E-824F-D4C0EDA053F1}">
      <dsp:nvSpPr>
        <dsp:cNvPr id="0" name=""/>
        <dsp:cNvSpPr/>
      </dsp:nvSpPr>
      <dsp:spPr>
        <a:xfrm>
          <a:off x="6083267" y="493665"/>
          <a:ext cx="1442293" cy="144229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AEEBF9-FBBB-436E-8963-1CF964F9110D}">
      <dsp:nvSpPr>
        <dsp:cNvPr id="0" name=""/>
        <dsp:cNvSpPr/>
      </dsp:nvSpPr>
      <dsp:spPr>
        <a:xfrm>
          <a:off x="6390641" y="801039"/>
          <a:ext cx="827545" cy="8275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0FDF943-34B6-4D44-A707-C27E90AD7322}">
      <dsp:nvSpPr>
        <dsp:cNvPr id="0" name=""/>
        <dsp:cNvSpPr/>
      </dsp:nvSpPr>
      <dsp:spPr>
        <a:xfrm>
          <a:off x="5622206" y="2385197"/>
          <a:ext cx="236441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Try the model with different test set to ensure consistency of the model</a:t>
          </a:r>
        </a:p>
      </dsp:txBody>
      <dsp:txXfrm>
        <a:off x="5622206" y="2385197"/>
        <a:ext cx="2364415" cy="720000"/>
      </dsp:txXfrm>
    </dsp:sp>
    <dsp:sp modelId="{34DC5FE2-4C47-4D80-9E0F-27A4D8F3266E}">
      <dsp:nvSpPr>
        <dsp:cNvPr id="0" name=""/>
        <dsp:cNvSpPr/>
      </dsp:nvSpPr>
      <dsp:spPr>
        <a:xfrm>
          <a:off x="8861455" y="493665"/>
          <a:ext cx="1442293" cy="144229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847793-27E3-4A59-86D3-6F525679DA89}">
      <dsp:nvSpPr>
        <dsp:cNvPr id="0" name=""/>
        <dsp:cNvSpPr/>
      </dsp:nvSpPr>
      <dsp:spPr>
        <a:xfrm>
          <a:off x="9168829" y="801039"/>
          <a:ext cx="827545" cy="8275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EBA313-4921-49C6-B5E2-BC4C532E50E0}">
      <dsp:nvSpPr>
        <dsp:cNvPr id="0" name=""/>
        <dsp:cNvSpPr/>
      </dsp:nvSpPr>
      <dsp:spPr>
        <a:xfrm>
          <a:off x="8400394" y="2385197"/>
          <a:ext cx="236441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Explain the assumptions and limitation of the model to the decision maker</a:t>
          </a:r>
        </a:p>
      </dsp:txBody>
      <dsp:txXfrm>
        <a:off x="8400394" y="2385197"/>
        <a:ext cx="2364415"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771296-51D2-4453-AE2C-B465DDE7B144}" type="datetimeFigureOut">
              <a:rPr lang="en-US" smtClean="0"/>
              <a:t>5/11/2020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E07A0B-0FBC-4D7E-9EEA-20453A6FD967}" type="slidenum">
              <a:rPr lang="en-US" smtClean="0"/>
              <a:t>‹#›</a:t>
            </a:fld>
            <a:endParaRPr lang="en-US"/>
          </a:p>
        </p:txBody>
      </p:sp>
    </p:spTree>
    <p:extLst>
      <p:ext uri="{BB962C8B-B14F-4D97-AF65-F5344CB8AC3E}">
        <p14:creationId xmlns:p14="http://schemas.microsoft.com/office/powerpoint/2010/main" val="1198428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everyone.  I am Thaiyalnayagi Karthik.  Welcome to my final phase of my Capstone project presentation.  The Project topic is predicting Instacart customers purchasing behavior.  Lets get into the presentation</a:t>
            </a:r>
            <a:endParaRPr lang="en-US" dirty="0"/>
          </a:p>
        </p:txBody>
      </p:sp>
      <p:sp>
        <p:nvSpPr>
          <p:cNvPr id="4" name="Slide Number Placeholder 3"/>
          <p:cNvSpPr>
            <a:spLocks noGrp="1"/>
          </p:cNvSpPr>
          <p:nvPr>
            <p:ph type="sldNum" sz="quarter" idx="5"/>
          </p:nvPr>
        </p:nvSpPr>
        <p:spPr/>
        <p:txBody>
          <a:bodyPr/>
          <a:lstStyle/>
          <a:p>
            <a:fld id="{DA9FF8D8-5055-4F0C-A6CE-B1003C1A74EE}" type="slidenum">
              <a:rPr lang="en-US" smtClean="0"/>
              <a:t>1</a:t>
            </a:fld>
            <a:endParaRPr lang="en-US"/>
          </a:p>
        </p:txBody>
      </p:sp>
    </p:spTree>
    <p:extLst>
      <p:ext uri="{BB962C8B-B14F-4D97-AF65-F5344CB8AC3E}">
        <p14:creationId xmlns:p14="http://schemas.microsoft.com/office/powerpoint/2010/main" val="905890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my recommendation on implementing this model would be start deploying the results of the model for the departments on which the model’s performance is better.  Gradually apply it to other department and verify.  Further, once deployed it is necessary to monitor the models performance, as there is a chance for the model performance to diminish due to various external factors like competitions, customers’ change of preference and so on.  </a:t>
            </a:r>
          </a:p>
        </p:txBody>
      </p:sp>
      <p:sp>
        <p:nvSpPr>
          <p:cNvPr id="4" name="Slide Number Placeholder 3"/>
          <p:cNvSpPr>
            <a:spLocks noGrp="1"/>
          </p:cNvSpPr>
          <p:nvPr>
            <p:ph type="sldNum" sz="quarter" idx="5"/>
          </p:nvPr>
        </p:nvSpPr>
        <p:spPr/>
        <p:txBody>
          <a:bodyPr/>
          <a:lstStyle/>
          <a:p>
            <a:fld id="{6DE07A0B-0FBC-4D7E-9EEA-20453A6FD967}" type="slidenum">
              <a:rPr lang="en-US" smtClean="0"/>
              <a:t>10</a:t>
            </a:fld>
            <a:endParaRPr lang="en-US"/>
          </a:p>
        </p:txBody>
      </p:sp>
    </p:spTree>
    <p:extLst>
      <p:ext uri="{BB962C8B-B14F-4D97-AF65-F5344CB8AC3E}">
        <p14:creationId xmlns:p14="http://schemas.microsoft.com/office/powerpoint/2010/main" val="1555683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far, I explained about what I did.  Now I would like to discuss on what are the other possible ways to approach this problem.  One is the customers can be clustered based on their product purchases and building separate models for each cluster and predicting.  Another choice is transfer learning.  I tried with RFM segmentation of customers and predicting on different segmentation.  But it didn’t work well and also I tried giving weight based user product reorder rate but behaved similar to be given as a feature so I used it as one of the features in my model.  Trying the above approaches hopefully might give a different result.</a:t>
            </a:r>
          </a:p>
        </p:txBody>
      </p:sp>
      <p:sp>
        <p:nvSpPr>
          <p:cNvPr id="4" name="Slide Number Placeholder 3"/>
          <p:cNvSpPr>
            <a:spLocks noGrp="1"/>
          </p:cNvSpPr>
          <p:nvPr>
            <p:ph type="sldNum" sz="quarter" idx="5"/>
          </p:nvPr>
        </p:nvSpPr>
        <p:spPr/>
        <p:txBody>
          <a:bodyPr/>
          <a:lstStyle/>
          <a:p>
            <a:fld id="{6DE07A0B-0FBC-4D7E-9EEA-20453A6FD967}" type="slidenum">
              <a:rPr lang="en-US" smtClean="0"/>
              <a:t>11</a:t>
            </a:fld>
            <a:endParaRPr lang="en-US"/>
          </a:p>
        </p:txBody>
      </p:sp>
    </p:spTree>
    <p:extLst>
      <p:ext uri="{BB962C8B-B14F-4D97-AF65-F5344CB8AC3E}">
        <p14:creationId xmlns:p14="http://schemas.microsoft.com/office/powerpoint/2010/main" val="3211147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Moreover, I would like to share some of the lessons learnt from this project.  First, segregate the label before performing feature transformation.  As I said in one of my slides, there is a chance of using the label in the training set in the features which will fit very well on the training data but performs poorly on a different test data.  So, when building a model go one or two steps past and try to make predictions.  Next, always oversample the data after splitting the data into train and test.  Performing oversampling even on test data, will overfit the model and will not work for new data as the model did not generalize much.  Lastly, explain the assumptions and limitation of the model to the business user for better decision making. </a:t>
            </a:r>
          </a:p>
        </p:txBody>
      </p:sp>
      <p:sp>
        <p:nvSpPr>
          <p:cNvPr id="4" name="Slide Number Placeholder 3"/>
          <p:cNvSpPr>
            <a:spLocks noGrp="1"/>
          </p:cNvSpPr>
          <p:nvPr>
            <p:ph type="sldNum" sz="quarter" idx="5"/>
          </p:nvPr>
        </p:nvSpPr>
        <p:spPr/>
        <p:txBody>
          <a:bodyPr/>
          <a:lstStyle/>
          <a:p>
            <a:fld id="{6DE07A0B-0FBC-4D7E-9EEA-20453A6FD967}" type="slidenum">
              <a:rPr lang="en-US" smtClean="0"/>
              <a:t>12</a:t>
            </a:fld>
            <a:endParaRPr lang="en-US"/>
          </a:p>
        </p:txBody>
      </p:sp>
    </p:spTree>
    <p:extLst>
      <p:ext uri="{BB962C8B-B14F-4D97-AF65-F5344CB8AC3E}">
        <p14:creationId xmlns:p14="http://schemas.microsoft.com/office/powerpoint/2010/main" val="1235099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 Overall, this project basically studied the behavior pattern of Instacart customers and predicted their next purchase interval and product choices in their next purchase with around 70% accuracy.  Further it tried to balance between the buying products and non-buying products for better stock management decisions.</a:t>
            </a:r>
          </a:p>
        </p:txBody>
      </p:sp>
      <p:sp>
        <p:nvSpPr>
          <p:cNvPr id="4" name="Slide Number Placeholder 3"/>
          <p:cNvSpPr>
            <a:spLocks noGrp="1"/>
          </p:cNvSpPr>
          <p:nvPr>
            <p:ph type="sldNum" sz="quarter" idx="5"/>
          </p:nvPr>
        </p:nvSpPr>
        <p:spPr/>
        <p:txBody>
          <a:bodyPr/>
          <a:lstStyle/>
          <a:p>
            <a:fld id="{6DE07A0B-0FBC-4D7E-9EEA-20453A6FD967}" type="slidenum">
              <a:rPr lang="en-US" smtClean="0"/>
              <a:t>13</a:t>
            </a:fld>
            <a:endParaRPr lang="en-US"/>
          </a:p>
        </p:txBody>
      </p:sp>
    </p:spTree>
    <p:extLst>
      <p:ext uri="{BB962C8B-B14F-4D97-AF65-F5344CB8AC3E}">
        <p14:creationId xmlns:p14="http://schemas.microsoft.com/office/powerpoint/2010/main" val="204403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would like give an overview of my entire project, starting from my project objective, what are the changes I made from previous presentation and now, what are the phases I gone through and finally I will present my prediction result along with some recommendation of how to implement this project outcome to make sense in real-time and other possible approaches to this problem that might give a different result.</a:t>
            </a:r>
          </a:p>
        </p:txBody>
      </p:sp>
      <p:sp>
        <p:nvSpPr>
          <p:cNvPr id="4" name="Slide Number Placeholder 3"/>
          <p:cNvSpPr>
            <a:spLocks noGrp="1"/>
          </p:cNvSpPr>
          <p:nvPr>
            <p:ph type="sldNum" sz="quarter" idx="5"/>
          </p:nvPr>
        </p:nvSpPr>
        <p:spPr/>
        <p:txBody>
          <a:bodyPr/>
          <a:lstStyle/>
          <a:p>
            <a:fld id="{6DE07A0B-0FBC-4D7E-9EEA-20453A6FD967}" type="slidenum">
              <a:rPr lang="en-US" smtClean="0"/>
              <a:t>2</a:t>
            </a:fld>
            <a:endParaRPr lang="en-US"/>
          </a:p>
        </p:txBody>
      </p:sp>
    </p:spTree>
    <p:extLst>
      <p:ext uri="{BB962C8B-B14F-4D97-AF65-F5344CB8AC3E}">
        <p14:creationId xmlns:p14="http://schemas.microsoft.com/office/powerpoint/2010/main" val="162240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am dealing with two predictions.  One is Customers next purchase, when they will make the next purchase and the other is what are the possible products in their next purchase.  </a:t>
            </a:r>
          </a:p>
        </p:txBody>
      </p:sp>
      <p:sp>
        <p:nvSpPr>
          <p:cNvPr id="4" name="Slide Number Placeholder 3"/>
          <p:cNvSpPr>
            <a:spLocks noGrp="1"/>
          </p:cNvSpPr>
          <p:nvPr>
            <p:ph type="sldNum" sz="quarter" idx="5"/>
          </p:nvPr>
        </p:nvSpPr>
        <p:spPr/>
        <p:txBody>
          <a:bodyPr/>
          <a:lstStyle/>
          <a:p>
            <a:fld id="{6DE07A0B-0FBC-4D7E-9EEA-20453A6FD967}" type="slidenum">
              <a:rPr lang="en-US" smtClean="0"/>
              <a:t>3</a:t>
            </a:fld>
            <a:endParaRPr lang="en-US"/>
          </a:p>
        </p:txBody>
      </p:sp>
    </p:spTree>
    <p:extLst>
      <p:ext uri="{BB962C8B-B14F-4D97-AF65-F5344CB8AC3E}">
        <p14:creationId xmlns:p14="http://schemas.microsoft.com/office/powerpoint/2010/main" val="3561652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designed this model based on some assumptions and interests.  Firstly, based on the inference from exploratory analysis all the customers I am handling in this model had more than 3 purchases that too within 30 days.  So, I assume that they will surely make another purchase that too within 30 days. Hence, Customer churn is not handled in this model.  </a:t>
            </a:r>
            <a:r>
              <a:rPr lang="en-US" dirty="0" err="1"/>
              <a:t>Nextly</a:t>
            </a:r>
            <a:r>
              <a:rPr lang="en-US" dirty="0"/>
              <a:t>, here I am interested only on the reordered products.  That is the products the customers had reordered </a:t>
            </a:r>
            <a:r>
              <a:rPr lang="en-US" dirty="0" err="1"/>
              <a:t>atleast</a:t>
            </a:r>
            <a:r>
              <a:rPr lang="en-US" dirty="0"/>
              <a:t> once.  New product purchase not included in the prediction.  Further, this model not built to predict new customers behavior however can be used to cross check.    </a:t>
            </a:r>
          </a:p>
        </p:txBody>
      </p:sp>
      <p:sp>
        <p:nvSpPr>
          <p:cNvPr id="4" name="Slide Number Placeholder 3"/>
          <p:cNvSpPr>
            <a:spLocks noGrp="1"/>
          </p:cNvSpPr>
          <p:nvPr>
            <p:ph type="sldNum" sz="quarter" idx="5"/>
          </p:nvPr>
        </p:nvSpPr>
        <p:spPr/>
        <p:txBody>
          <a:bodyPr/>
          <a:lstStyle/>
          <a:p>
            <a:fld id="{6DE07A0B-0FBC-4D7E-9EEA-20453A6FD967}" type="slidenum">
              <a:rPr lang="en-US" smtClean="0"/>
              <a:t>4</a:t>
            </a:fld>
            <a:endParaRPr lang="en-US"/>
          </a:p>
        </p:txBody>
      </p:sp>
    </p:spTree>
    <p:extLst>
      <p:ext uri="{BB962C8B-B14F-4D97-AF65-F5344CB8AC3E}">
        <p14:creationId xmlns:p14="http://schemas.microsoft.com/office/powerpoint/2010/main" val="1728772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look at what changes I made from delivery 3 to now.  In prediction 1, that is next purchase day prediction,  I classified customers into 3 classes (0-10, 11-20 and 21-30) and logistic regression model resulted in a prediction accuracy of 79%.  Later when I checked with a different test data, the model performed very poor.  So, I rechecked my model and found that I am using some traces of the label which I am about to predict in my features in the RFM segmentation.  When I corrected it, the model’s performance totally changed and seem to perform very poor only offering a F1 score of 55% in each class. So, I changed my model into a binary classification model, classifying user purchase interval as less than 15 days and more than 15 days to 30 days, to make prediction sensible and useful for implementation.  Then with creating appropriate features, </a:t>
            </a:r>
            <a:r>
              <a:rPr lang="en-US" dirty="0" err="1"/>
              <a:t>XGBoost</a:t>
            </a:r>
            <a:r>
              <a:rPr lang="en-US" dirty="0"/>
              <a:t> Classifier seem to perform better offering a overall accuracy and F1 score of 70%.  This is the main difference.  Apart from that I performed some non-linear feature transformations and scaling in order to increase the accuracy of prediction.</a:t>
            </a:r>
          </a:p>
          <a:p>
            <a:r>
              <a:rPr lang="en-US" dirty="0"/>
              <a:t>Also removed some outliers where few customers purchased 100 products at a time and total orders seems to be higher than visit duration.</a:t>
            </a:r>
          </a:p>
        </p:txBody>
      </p:sp>
      <p:sp>
        <p:nvSpPr>
          <p:cNvPr id="4" name="Slide Number Placeholder 3"/>
          <p:cNvSpPr>
            <a:spLocks noGrp="1"/>
          </p:cNvSpPr>
          <p:nvPr>
            <p:ph type="sldNum" sz="quarter" idx="5"/>
          </p:nvPr>
        </p:nvSpPr>
        <p:spPr/>
        <p:txBody>
          <a:bodyPr/>
          <a:lstStyle/>
          <a:p>
            <a:fld id="{6DE07A0B-0FBC-4D7E-9EEA-20453A6FD967}" type="slidenum">
              <a:rPr lang="en-US" smtClean="0"/>
              <a:t>5</a:t>
            </a:fld>
            <a:endParaRPr lang="en-US"/>
          </a:p>
        </p:txBody>
      </p:sp>
    </p:spTree>
    <p:extLst>
      <p:ext uri="{BB962C8B-B14F-4D97-AF65-F5344CB8AC3E}">
        <p14:creationId xmlns:p14="http://schemas.microsoft.com/office/powerpoint/2010/main" val="1612232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to the project phases,  I started from collecting data, decided the project objective and then loaded the data and explored the data using Tableau.  Based on the exploration, performed necessary data cleaning including removing outliers and extracted appropriate features for building the prediction model using Python and Spark.  With data been prepared, I built my model and evaluated it.  To improve accuracy, went back to data preparation, made some non linear transformation on the features and again trained the model on training data and tested with test data.  Used F1 score of each class, confusion matrix and overall accuracy for prediction evaluation.  Then extracted features and cross validated to check its performance and finally predicted and interpreted.  </a:t>
            </a:r>
          </a:p>
        </p:txBody>
      </p:sp>
      <p:sp>
        <p:nvSpPr>
          <p:cNvPr id="4" name="Slide Number Placeholder 3"/>
          <p:cNvSpPr>
            <a:spLocks noGrp="1"/>
          </p:cNvSpPr>
          <p:nvPr>
            <p:ph type="sldNum" sz="quarter" idx="5"/>
          </p:nvPr>
        </p:nvSpPr>
        <p:spPr/>
        <p:txBody>
          <a:bodyPr/>
          <a:lstStyle/>
          <a:p>
            <a:fld id="{6DE07A0B-0FBC-4D7E-9EEA-20453A6FD967}" type="slidenum">
              <a:rPr lang="en-US" smtClean="0"/>
              <a:t>6</a:t>
            </a:fld>
            <a:endParaRPr lang="en-US"/>
          </a:p>
        </p:txBody>
      </p:sp>
    </p:spTree>
    <p:extLst>
      <p:ext uri="{BB962C8B-B14F-4D97-AF65-F5344CB8AC3E}">
        <p14:creationId xmlns:p14="http://schemas.microsoft.com/office/powerpoint/2010/main" val="2222671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 glance at the code now.</a:t>
            </a:r>
          </a:p>
        </p:txBody>
      </p:sp>
      <p:sp>
        <p:nvSpPr>
          <p:cNvPr id="4" name="Slide Number Placeholder 3"/>
          <p:cNvSpPr>
            <a:spLocks noGrp="1"/>
          </p:cNvSpPr>
          <p:nvPr>
            <p:ph type="sldNum" sz="quarter" idx="5"/>
          </p:nvPr>
        </p:nvSpPr>
        <p:spPr/>
        <p:txBody>
          <a:bodyPr/>
          <a:lstStyle/>
          <a:p>
            <a:fld id="{6DE07A0B-0FBC-4D7E-9EEA-20453A6FD967}" type="slidenum">
              <a:rPr lang="en-US" smtClean="0"/>
              <a:t>7</a:t>
            </a:fld>
            <a:endParaRPr lang="en-US"/>
          </a:p>
        </p:txBody>
      </p:sp>
    </p:spTree>
    <p:extLst>
      <p:ext uri="{BB962C8B-B14F-4D97-AF65-F5344CB8AC3E}">
        <p14:creationId xmlns:p14="http://schemas.microsoft.com/office/powerpoint/2010/main" val="2030492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prediction result summary.  I hope I explained it while going through the code. So, lets move on to see how the model can be interpreted.</a:t>
            </a:r>
          </a:p>
        </p:txBody>
      </p:sp>
      <p:sp>
        <p:nvSpPr>
          <p:cNvPr id="4" name="Slide Number Placeholder 3"/>
          <p:cNvSpPr>
            <a:spLocks noGrp="1"/>
          </p:cNvSpPr>
          <p:nvPr>
            <p:ph type="sldNum" sz="quarter" idx="5"/>
          </p:nvPr>
        </p:nvSpPr>
        <p:spPr/>
        <p:txBody>
          <a:bodyPr/>
          <a:lstStyle/>
          <a:p>
            <a:fld id="{6DE07A0B-0FBC-4D7E-9EEA-20453A6FD967}" type="slidenum">
              <a:rPr lang="en-US" smtClean="0"/>
              <a:t>8</a:t>
            </a:fld>
            <a:endParaRPr lang="en-US"/>
          </a:p>
        </p:txBody>
      </p:sp>
    </p:spTree>
    <p:extLst>
      <p:ext uri="{BB962C8B-B14F-4D97-AF65-F5344CB8AC3E}">
        <p14:creationId xmlns:p14="http://schemas.microsoft.com/office/powerpoint/2010/main" val="1508380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have plotted department wise correctly predicted values and wrongly predicted values for buying a product and not buying a product respectively.  </a:t>
            </a:r>
          </a:p>
          <a:p>
            <a:r>
              <a:rPr lang="en-US" dirty="0"/>
              <a:t>The left side graph (buying a product prediction) clearly shows that the model performs well on few departments compared to another.  In few departments such as 4, 7,16,3, 20 the model seems to correctly identify the products the user going to purchase compared to the false predictions.  Hence implementing the model initially on these departments would give good results.  On the other hand the graph on the right, the model seems to perform very well on all departments on identifying products the users will not purchase.  </a:t>
            </a:r>
          </a:p>
        </p:txBody>
      </p:sp>
      <p:sp>
        <p:nvSpPr>
          <p:cNvPr id="4" name="Slide Number Placeholder 3"/>
          <p:cNvSpPr>
            <a:spLocks noGrp="1"/>
          </p:cNvSpPr>
          <p:nvPr>
            <p:ph type="sldNum" sz="quarter" idx="5"/>
          </p:nvPr>
        </p:nvSpPr>
        <p:spPr/>
        <p:txBody>
          <a:bodyPr/>
          <a:lstStyle/>
          <a:p>
            <a:fld id="{6DE07A0B-0FBC-4D7E-9EEA-20453A6FD967}" type="slidenum">
              <a:rPr lang="en-US" smtClean="0"/>
              <a:t>9</a:t>
            </a:fld>
            <a:endParaRPr lang="en-US"/>
          </a:p>
        </p:txBody>
      </p:sp>
    </p:spTree>
    <p:extLst>
      <p:ext uri="{BB962C8B-B14F-4D97-AF65-F5344CB8AC3E}">
        <p14:creationId xmlns:p14="http://schemas.microsoft.com/office/powerpoint/2010/main" val="39618957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5/11/2020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5/11/2020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5/11/2020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5/11/2020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5/11/2020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5/11/2020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5/11/2020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5/11/2020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5/11/2020</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5/11/2020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5/11/2020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5/11/2020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5/11/2020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5/11/2020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5/11/2020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5/11/2020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5/11/2020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96000"/>
                <a:shade val="100000"/>
                <a:hueMod val="270000"/>
                <a:satMod val="200000"/>
                <a:lumMod val="128000"/>
              </a:schemeClr>
            </a:gs>
            <a:gs pos="50000">
              <a:schemeClr val="accent1"/>
            </a:gs>
            <a:gs pos="100000">
              <a:schemeClr val="accent1">
                <a:lumMod val="60000"/>
                <a:lumOff val="40000"/>
              </a:schemeClr>
            </a:gs>
          </a:gsLst>
          <a:lin ang="2520000" scaled="0"/>
          <a:tileRect/>
        </a:gradFill>
        <a:effectLst/>
      </p:bgPr>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5/11/2020</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1.xml"/><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slideLayout" Target="../slideLayouts/slideLayout2.xml"/><Relationship Id="rId7" Type="http://schemas.openxmlformats.org/officeDocument/2006/relationships/diagramQuickStyle" Target="../diagrams/quickStyle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5.png"/><Relationship Id="rId4" Type="http://schemas.openxmlformats.org/officeDocument/2006/relationships/notesSlide" Target="../notesSlides/notesSlide12.xml"/><Relationship Id="rId9" Type="http://schemas.microsoft.com/office/2007/relationships/diagramDrawing" Target="../diagrams/drawing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Layout" Target="../slideLayouts/slideLayout2.xml"/><Relationship Id="rId7" Type="http://schemas.openxmlformats.org/officeDocument/2006/relationships/diagramData" Target="../diagrams/data1.xml"/><Relationship Id="rId12"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11" Type="http://schemas.microsoft.com/office/2007/relationships/diagramDrawing" Target="../diagrams/drawing1.xml"/><Relationship Id="rId5" Type="http://schemas.openxmlformats.org/officeDocument/2006/relationships/image" Target="../media/image1.png"/><Relationship Id="rId10" Type="http://schemas.openxmlformats.org/officeDocument/2006/relationships/diagramColors" Target="../diagrams/colors1.xml"/><Relationship Id="rId4" Type="http://schemas.openxmlformats.org/officeDocument/2006/relationships/notesSlide" Target="../notesSlides/notesSlide2.xml"/><Relationship Id="rId9"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5.png"/><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5.png"/><Relationship Id="rId4" Type="http://schemas.openxmlformats.org/officeDocument/2006/relationships/notesSlide" Target="../notesSlides/notesSlide4.xml"/><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5.png"/><Relationship Id="rId4" Type="http://schemas.openxmlformats.org/officeDocument/2006/relationships/notesSlide" Target="../notesSlides/notesSlide5.xml"/><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3.png"/><Relationship Id="rId12" Type="http://schemas.microsoft.com/office/2007/relationships/diagramDrawing" Target="../diagrams/drawing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11" Type="http://schemas.openxmlformats.org/officeDocument/2006/relationships/diagramColors" Target="../diagrams/colors5.xml"/><Relationship Id="rId5" Type="http://schemas.openxmlformats.org/officeDocument/2006/relationships/image" Target="../media/image1.png"/><Relationship Id="rId10" Type="http://schemas.openxmlformats.org/officeDocument/2006/relationships/diagramQuickStyle" Target="../diagrams/quickStyle5.xml"/><Relationship Id="rId4" Type="http://schemas.openxmlformats.org/officeDocument/2006/relationships/notesSlide" Target="../notesSlides/notesSlide6.xml"/><Relationship Id="rId9"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2.xml"/><Relationship Id="rId7" Type="http://schemas.openxmlformats.org/officeDocument/2006/relationships/diagramQuickStyle" Target="../diagrams/quickStyle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5.png"/><Relationship Id="rId4" Type="http://schemas.openxmlformats.org/officeDocument/2006/relationships/notesSlide" Target="../notesSlides/notesSlide8.xml"/><Relationship Id="rId9" Type="http://schemas.microsoft.com/office/2007/relationships/diagramDrawing" Target="../diagrams/drawing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90DCD-0918-428C-8A26-ADE0D3B2800E}"/>
              </a:ext>
            </a:extLst>
          </p:cNvPr>
          <p:cNvSpPr>
            <a:spLocks noGrp="1"/>
          </p:cNvSpPr>
          <p:nvPr>
            <p:ph type="ctrTitle"/>
          </p:nvPr>
        </p:nvSpPr>
        <p:spPr>
          <a:xfrm>
            <a:off x="0" y="2607591"/>
            <a:ext cx="8861196" cy="1642818"/>
          </a:xfrm>
        </p:spPr>
        <p:txBody>
          <a:bodyPr/>
          <a:lstStyle/>
          <a:p>
            <a:pPr algn="ctr"/>
            <a:br>
              <a:rPr lang="en-US" dirty="0"/>
            </a:br>
            <a:r>
              <a:rPr lang="en-US" sz="3200" dirty="0"/>
              <a:t>Predicting Instacart Customers Purchasing Behavior</a:t>
            </a:r>
            <a:br>
              <a:rPr lang="en-US" sz="3200" dirty="0"/>
            </a:br>
            <a:r>
              <a:rPr lang="en-US" sz="3200" dirty="0"/>
              <a:t>(</a:t>
            </a:r>
            <a:r>
              <a:rPr lang="en-US" sz="2400" dirty="0"/>
              <a:t>When they will make their next purchase and what products to expect in that purchase )</a:t>
            </a:r>
          </a:p>
        </p:txBody>
      </p:sp>
      <p:sp>
        <p:nvSpPr>
          <p:cNvPr id="3" name="Subtitle 2">
            <a:extLst>
              <a:ext uri="{FF2B5EF4-FFF2-40B4-BE49-F238E27FC236}">
                <a16:creationId xmlns:a16="http://schemas.microsoft.com/office/drawing/2014/main" id="{1949BFF3-7FFF-4972-AB4E-9196F965FEE1}"/>
              </a:ext>
            </a:extLst>
          </p:cNvPr>
          <p:cNvSpPr>
            <a:spLocks noGrp="1"/>
          </p:cNvSpPr>
          <p:nvPr>
            <p:ph type="subTitle" idx="1"/>
          </p:nvPr>
        </p:nvSpPr>
        <p:spPr>
          <a:xfrm>
            <a:off x="680321" y="4394039"/>
            <a:ext cx="8331793" cy="1373070"/>
          </a:xfrm>
        </p:spPr>
        <p:txBody>
          <a:bodyPr>
            <a:normAutofit fontScale="62500" lnSpcReduction="20000"/>
          </a:bodyPr>
          <a:lstStyle/>
          <a:p>
            <a:r>
              <a:rPr lang="en-US" sz="2900" dirty="0">
                <a:solidFill>
                  <a:schemeClr val="bg1"/>
                </a:solidFill>
              </a:rPr>
              <a:t>Thaiyalnayagi Karthik</a:t>
            </a:r>
          </a:p>
          <a:p>
            <a:r>
              <a:rPr lang="en-US" sz="2900" dirty="0">
                <a:solidFill>
                  <a:schemeClr val="bg1"/>
                </a:solidFill>
              </a:rPr>
              <a:t>SPRING 2020</a:t>
            </a:r>
          </a:p>
          <a:p>
            <a:r>
              <a:rPr lang="en-US" sz="2900" dirty="0">
                <a:solidFill>
                  <a:schemeClr val="bg1"/>
                </a:solidFill>
              </a:rPr>
              <a:t>                                                    University of Maryland Baltimore county</a:t>
            </a:r>
          </a:p>
          <a:p>
            <a:r>
              <a:rPr lang="en-US" sz="2900" dirty="0"/>
              <a:t>                                                                                                                                                      </a:t>
            </a:r>
          </a:p>
          <a:p>
            <a:endParaRPr lang="en-US" dirty="0"/>
          </a:p>
        </p:txBody>
      </p:sp>
      <p:sp>
        <p:nvSpPr>
          <p:cNvPr id="4" name="TextBox 3">
            <a:extLst>
              <a:ext uri="{FF2B5EF4-FFF2-40B4-BE49-F238E27FC236}">
                <a16:creationId xmlns:a16="http://schemas.microsoft.com/office/drawing/2014/main" id="{DDA22DAD-E0CF-40D2-AF66-C1381219C221}"/>
              </a:ext>
            </a:extLst>
          </p:cNvPr>
          <p:cNvSpPr txBox="1"/>
          <p:nvPr/>
        </p:nvSpPr>
        <p:spPr>
          <a:xfrm>
            <a:off x="0" y="593889"/>
            <a:ext cx="12192000" cy="1446550"/>
          </a:xfrm>
          <a:prstGeom prst="rect">
            <a:avLst/>
          </a:prstGeom>
          <a:noFill/>
        </p:spPr>
        <p:txBody>
          <a:bodyPr wrap="square" rtlCol="0">
            <a:spAutoFit/>
          </a:bodyPr>
          <a:lstStyle/>
          <a:p>
            <a:pPr algn="ctr"/>
            <a:r>
              <a:rPr lang="en-US" sz="4400" dirty="0">
                <a:solidFill>
                  <a:schemeClr val="bg1"/>
                </a:solidFill>
              </a:rPr>
              <a:t>Data 606 –Capstone Project</a:t>
            </a:r>
          </a:p>
          <a:p>
            <a:pPr algn="ctr"/>
            <a:r>
              <a:rPr lang="en-US" sz="4400" dirty="0">
                <a:solidFill>
                  <a:schemeClr val="bg1"/>
                </a:solidFill>
              </a:rPr>
              <a:t>(Part 4)</a:t>
            </a:r>
          </a:p>
        </p:txBody>
      </p:sp>
      <p:pic>
        <p:nvPicPr>
          <p:cNvPr id="7" name="Picture 6">
            <a:extLst>
              <a:ext uri="{FF2B5EF4-FFF2-40B4-BE49-F238E27FC236}">
                <a16:creationId xmlns:a16="http://schemas.microsoft.com/office/drawing/2014/main" id="{53898832-BD49-4B22-83CC-92FA20B35272}"/>
              </a:ext>
            </a:extLst>
          </p:cNvPr>
          <p:cNvPicPr>
            <a:picLocks noChangeAspect="1"/>
          </p:cNvPicPr>
          <p:nvPr/>
        </p:nvPicPr>
        <p:blipFill>
          <a:blip r:embed="rId5"/>
          <a:stretch>
            <a:fillRect/>
          </a:stretch>
        </p:blipFill>
        <p:spPr>
          <a:xfrm>
            <a:off x="9125146" y="2554518"/>
            <a:ext cx="3066854" cy="1695891"/>
          </a:xfrm>
          <a:prstGeom prst="rect">
            <a:avLst/>
          </a:prstGeom>
        </p:spPr>
      </p:pic>
      <p:pic>
        <p:nvPicPr>
          <p:cNvPr id="5" name="Audio 4">
            <a:hlinkClick r:id="" action="ppaction://media"/>
            <a:extLst>
              <a:ext uri="{FF2B5EF4-FFF2-40B4-BE49-F238E27FC236}">
                <a16:creationId xmlns:a16="http://schemas.microsoft.com/office/drawing/2014/main" id="{1C13C1EC-8327-4AB3-87ED-2C7E90269E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92744361"/>
      </p:ext>
    </p:extLst>
  </p:cSld>
  <p:clrMapOvr>
    <a:masterClrMapping/>
  </p:clrMapOvr>
  <mc:AlternateContent xmlns:mc="http://schemas.openxmlformats.org/markup-compatibility/2006" xmlns:p14="http://schemas.microsoft.com/office/powerpoint/2010/main">
    <mc:Choice Requires="p14">
      <p:transition spd="slow" p14:dur="2000" advTm="16905"/>
    </mc:Choice>
    <mc:Fallback xmlns="">
      <p:transition spd="slow" advTm="16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F4B81-4DA0-4F83-B55F-184B48F53518}"/>
              </a:ext>
            </a:extLst>
          </p:cNvPr>
          <p:cNvSpPr>
            <a:spLocks noGrp="1"/>
          </p:cNvSpPr>
          <p:nvPr>
            <p:ph type="title"/>
          </p:nvPr>
        </p:nvSpPr>
        <p:spPr/>
        <p:txBody>
          <a:bodyPr/>
          <a:lstStyle/>
          <a:p>
            <a:pPr algn="ctr"/>
            <a:r>
              <a:rPr lang="en-US" dirty="0"/>
              <a:t>Recommendation</a:t>
            </a:r>
          </a:p>
        </p:txBody>
      </p:sp>
      <p:sp>
        <p:nvSpPr>
          <p:cNvPr id="3" name="Content Placeholder 2">
            <a:extLst>
              <a:ext uri="{FF2B5EF4-FFF2-40B4-BE49-F238E27FC236}">
                <a16:creationId xmlns:a16="http://schemas.microsoft.com/office/drawing/2014/main" id="{7E138EAA-E3DF-466F-8C41-3D5AAC1C872E}"/>
              </a:ext>
            </a:extLst>
          </p:cNvPr>
          <p:cNvSpPr>
            <a:spLocks noGrp="1"/>
          </p:cNvSpPr>
          <p:nvPr>
            <p:ph idx="1"/>
          </p:nvPr>
        </p:nvSpPr>
        <p:spPr/>
        <p:txBody>
          <a:bodyPr/>
          <a:lstStyle/>
          <a:p>
            <a:r>
              <a:rPr lang="en-US" dirty="0"/>
              <a:t>Deploy the results of the model for the departments on which the model’s performance is better</a:t>
            </a:r>
          </a:p>
          <a:p>
            <a:r>
              <a:rPr lang="en-US" dirty="0"/>
              <a:t>Gradually implement the model in other departments and monitor their performance</a:t>
            </a:r>
          </a:p>
          <a:p>
            <a:r>
              <a:rPr lang="en-US" dirty="0"/>
              <a:t>Re-run or update the model periodically to check the effect of the model in real-time</a:t>
            </a:r>
          </a:p>
          <a:p>
            <a:r>
              <a:rPr lang="en-US" dirty="0"/>
              <a:t>Modify the model when its performance diminishes </a:t>
            </a:r>
          </a:p>
        </p:txBody>
      </p:sp>
      <p:pic>
        <p:nvPicPr>
          <p:cNvPr id="4" name="Audio 3">
            <a:hlinkClick r:id="" action="ppaction://media"/>
            <a:extLst>
              <a:ext uri="{FF2B5EF4-FFF2-40B4-BE49-F238E27FC236}">
                <a16:creationId xmlns:a16="http://schemas.microsoft.com/office/drawing/2014/main" id="{F9B73E0F-230A-4A9D-89FC-CFC3F1A9E2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57606136"/>
      </p:ext>
    </p:extLst>
  </p:cSld>
  <p:clrMapOvr>
    <a:masterClrMapping/>
  </p:clrMapOvr>
  <mc:AlternateContent xmlns:mc="http://schemas.openxmlformats.org/markup-compatibility/2006" xmlns:p14="http://schemas.microsoft.com/office/powerpoint/2010/main">
    <mc:Choice Requires="p14">
      <p:transition spd="slow" p14:dur="2000" advTm="32629"/>
    </mc:Choice>
    <mc:Fallback xmlns="">
      <p:transition spd="slow" advTm="32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5B8C3F18-2A17-4372-BAE1-DB295E2ACB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40" name="Picture 39">
            <a:extLst>
              <a:ext uri="{FF2B5EF4-FFF2-40B4-BE49-F238E27FC236}">
                <a16:creationId xmlns:a16="http://schemas.microsoft.com/office/drawing/2014/main" id="{DCBB5819-B198-483A-901B-E946789534B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2" name="Rectangle 41">
            <a:extLst>
              <a:ext uri="{FF2B5EF4-FFF2-40B4-BE49-F238E27FC236}">
                <a16:creationId xmlns:a16="http://schemas.microsoft.com/office/drawing/2014/main" id="{FC0814F6-DCDA-4612-801B-FEB1C2B81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8325"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94CF788-1E16-4F1F-AAF8-5644BBA94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9B7CD0A-2A35-4B5E-A925-B1BCC829C9AC}"/>
              </a:ext>
            </a:extLst>
          </p:cNvPr>
          <p:cNvSpPr>
            <a:spLocks noGrp="1"/>
          </p:cNvSpPr>
          <p:nvPr>
            <p:ph type="title"/>
          </p:nvPr>
        </p:nvSpPr>
        <p:spPr>
          <a:xfrm>
            <a:off x="680321" y="753228"/>
            <a:ext cx="7087552" cy="1080938"/>
          </a:xfrm>
        </p:spPr>
        <p:txBody>
          <a:bodyPr>
            <a:normAutofit/>
          </a:bodyPr>
          <a:lstStyle/>
          <a:p>
            <a:r>
              <a:rPr lang="en-US">
                <a:solidFill>
                  <a:srgbClr val="FFFFFF"/>
                </a:solidFill>
              </a:rPr>
              <a:t>Future Work</a:t>
            </a:r>
          </a:p>
        </p:txBody>
      </p:sp>
      <p:pic>
        <p:nvPicPr>
          <p:cNvPr id="46" name="Picture 45">
            <a:extLst>
              <a:ext uri="{FF2B5EF4-FFF2-40B4-BE49-F238E27FC236}">
                <a16:creationId xmlns:a16="http://schemas.microsoft.com/office/drawing/2014/main" id="{484AEBEF-EF01-44A6-A9AC-E21D52665E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3" name="Content Placeholder 2">
            <a:extLst>
              <a:ext uri="{FF2B5EF4-FFF2-40B4-BE49-F238E27FC236}">
                <a16:creationId xmlns:a16="http://schemas.microsoft.com/office/drawing/2014/main" id="{B2973C3E-F57E-40B6-AE22-E60B48A2FAD0}"/>
              </a:ext>
            </a:extLst>
          </p:cNvPr>
          <p:cNvSpPr>
            <a:spLocks noGrp="1"/>
          </p:cNvSpPr>
          <p:nvPr>
            <p:ph idx="1"/>
          </p:nvPr>
        </p:nvSpPr>
        <p:spPr>
          <a:xfrm>
            <a:off x="577367" y="2649084"/>
            <a:ext cx="6423211" cy="3599316"/>
          </a:xfrm>
        </p:spPr>
        <p:txBody>
          <a:bodyPr>
            <a:normAutofit/>
          </a:bodyPr>
          <a:lstStyle/>
          <a:p>
            <a:r>
              <a:rPr lang="en-US" sz="2800" dirty="0">
                <a:solidFill>
                  <a:srgbClr val="FFFFFF"/>
                </a:solidFill>
              </a:rPr>
              <a:t>Clustering the customers based on their product preferences and running a model for each cluster to make prediction</a:t>
            </a:r>
          </a:p>
          <a:p>
            <a:r>
              <a:rPr lang="en-US" sz="2800" dirty="0">
                <a:solidFill>
                  <a:srgbClr val="FFFFFF"/>
                </a:solidFill>
              </a:rPr>
              <a:t>Transfer learning</a:t>
            </a:r>
          </a:p>
          <a:p>
            <a:pPr marL="0" indent="0">
              <a:buNone/>
            </a:pPr>
            <a:endParaRPr lang="en-US" sz="2000" dirty="0">
              <a:solidFill>
                <a:srgbClr val="FFFFFF"/>
              </a:solidFill>
            </a:endParaRPr>
          </a:p>
          <a:p>
            <a:endParaRPr lang="en-US" sz="2000" dirty="0">
              <a:solidFill>
                <a:srgbClr val="FFFFFF"/>
              </a:solidFill>
            </a:endParaRPr>
          </a:p>
        </p:txBody>
      </p:sp>
      <p:sp useBgFill="1">
        <p:nvSpPr>
          <p:cNvPr id="48" name="Rectangle 47">
            <a:extLst>
              <a:ext uri="{FF2B5EF4-FFF2-40B4-BE49-F238E27FC236}">
                <a16:creationId xmlns:a16="http://schemas.microsoft.com/office/drawing/2014/main" id="{11D6DEA9-466D-4CF0-B302-39178915E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6423" y="642795"/>
            <a:ext cx="3347830" cy="5575125"/>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Gears">
            <a:extLst>
              <a:ext uri="{FF2B5EF4-FFF2-40B4-BE49-F238E27FC236}">
                <a16:creationId xmlns:a16="http://schemas.microsoft.com/office/drawing/2014/main" id="{1B77D0B5-1B9F-4C07-BD4C-5EE54635B4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63287" y="2060017"/>
            <a:ext cx="2731172" cy="2731172"/>
          </a:xfrm>
          <a:prstGeom prst="rect">
            <a:avLst/>
          </a:prstGeom>
          <a:ln>
            <a:noFill/>
          </a:ln>
          <a:effectLst/>
        </p:spPr>
      </p:pic>
      <p:pic>
        <p:nvPicPr>
          <p:cNvPr id="3" name="Audio 2">
            <a:hlinkClick r:id="" action="ppaction://media"/>
            <a:extLst>
              <a:ext uri="{FF2B5EF4-FFF2-40B4-BE49-F238E27FC236}">
                <a16:creationId xmlns:a16="http://schemas.microsoft.com/office/drawing/2014/main" id="{031FE033-DEF6-4032-91B9-13C7898D818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27638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3314"/>
    </mc:Choice>
    <mc:Fallback xmlns="">
      <p:transition spd="slow" advTm="533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08977-1743-4737-A125-2BDF6C5CAA35}"/>
              </a:ext>
            </a:extLst>
          </p:cNvPr>
          <p:cNvSpPr>
            <a:spLocks noGrp="1"/>
          </p:cNvSpPr>
          <p:nvPr>
            <p:ph type="title"/>
          </p:nvPr>
        </p:nvSpPr>
        <p:spPr>
          <a:xfrm>
            <a:off x="680321" y="753228"/>
            <a:ext cx="9613861" cy="1080938"/>
          </a:xfrm>
        </p:spPr>
        <p:txBody>
          <a:bodyPr>
            <a:normAutofit/>
          </a:bodyPr>
          <a:lstStyle/>
          <a:p>
            <a:r>
              <a:rPr lang="en-US"/>
              <a:t>Lessons Learnt</a:t>
            </a:r>
          </a:p>
        </p:txBody>
      </p:sp>
      <p:graphicFrame>
        <p:nvGraphicFramePr>
          <p:cNvPr id="6" name="Content Placeholder 2">
            <a:extLst>
              <a:ext uri="{FF2B5EF4-FFF2-40B4-BE49-F238E27FC236}">
                <a16:creationId xmlns:a16="http://schemas.microsoft.com/office/drawing/2014/main" id="{05E35F3B-8F94-4F25-9BF1-FF4361A173EA}"/>
              </a:ext>
            </a:extLst>
          </p:cNvPr>
          <p:cNvGraphicFramePr>
            <a:graphicFrameLocks noGrp="1"/>
          </p:cNvGraphicFramePr>
          <p:nvPr>
            <p:ph idx="1"/>
            <p:extLst>
              <p:ext uri="{D42A27DB-BD31-4B8C-83A1-F6EECF244321}">
                <p14:modId xmlns:p14="http://schemas.microsoft.com/office/powerpoint/2010/main" val="1044530783"/>
              </p:ext>
            </p:extLst>
          </p:nvPr>
        </p:nvGraphicFramePr>
        <p:xfrm>
          <a:off x="681037" y="2336800"/>
          <a:ext cx="10830641" cy="35988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4EE46CF4-527B-4A12-AC1F-0BB442BBCF8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42591230"/>
      </p:ext>
    </p:extLst>
  </p:cSld>
  <p:clrMapOvr>
    <a:masterClrMapping/>
  </p:clrMapOvr>
  <mc:AlternateContent xmlns:mc="http://schemas.openxmlformats.org/markup-compatibility/2006" xmlns:p14="http://schemas.microsoft.com/office/powerpoint/2010/main">
    <mc:Choice Requires="p14">
      <p:transition spd="slow" p14:dur="2000" advTm="61645"/>
    </mc:Choice>
    <mc:Fallback xmlns="">
      <p:transition spd="slow" advTm="61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483AE-F578-40D9-B01B-207476518402}"/>
              </a:ext>
            </a:extLst>
          </p:cNvPr>
          <p:cNvSpPr>
            <a:spLocks noGrp="1"/>
          </p:cNvSpPr>
          <p:nvPr>
            <p:ph type="title"/>
          </p:nvPr>
        </p:nvSpPr>
        <p:spPr>
          <a:xfrm>
            <a:off x="680321" y="753228"/>
            <a:ext cx="9613861" cy="1080938"/>
          </a:xfrm>
        </p:spPr>
        <p:txBody>
          <a:bodyPr/>
          <a:lstStyle/>
          <a:p>
            <a:pPr algn="ctr"/>
            <a:r>
              <a:rPr lang="en-US"/>
              <a:t>Conclusion</a:t>
            </a:r>
            <a:endParaRPr lang="en-US" dirty="0"/>
          </a:p>
        </p:txBody>
      </p:sp>
      <p:sp>
        <p:nvSpPr>
          <p:cNvPr id="3" name="Content Placeholder 2">
            <a:extLst>
              <a:ext uri="{FF2B5EF4-FFF2-40B4-BE49-F238E27FC236}">
                <a16:creationId xmlns:a16="http://schemas.microsoft.com/office/drawing/2014/main" id="{5973ABEF-C160-4CDF-A5A7-1488999BF3D8}"/>
              </a:ext>
            </a:extLst>
          </p:cNvPr>
          <p:cNvSpPr>
            <a:spLocks noGrp="1"/>
          </p:cNvSpPr>
          <p:nvPr>
            <p:ph idx="1"/>
          </p:nvPr>
        </p:nvSpPr>
        <p:spPr>
          <a:xfrm>
            <a:off x="680321" y="2336873"/>
            <a:ext cx="9613861" cy="3599316"/>
          </a:xfrm>
        </p:spPr>
        <p:txBody>
          <a:bodyPr/>
          <a:lstStyle/>
          <a:p>
            <a:pPr marL="0" indent="0">
              <a:buNone/>
            </a:pPr>
            <a:r>
              <a:rPr lang="en-US" sz="2800" dirty="0"/>
              <a:t>This project</a:t>
            </a:r>
          </a:p>
          <a:p>
            <a:pPr lvl="1"/>
            <a:r>
              <a:rPr lang="en-US" sz="2400" dirty="0"/>
              <a:t>Studied the Instacart customers’ purchasing behavior</a:t>
            </a:r>
          </a:p>
          <a:p>
            <a:pPr lvl="1"/>
            <a:r>
              <a:rPr lang="en-US" sz="2400" dirty="0"/>
              <a:t>Predicted customers’ next purchase</a:t>
            </a:r>
          </a:p>
          <a:p>
            <a:pPr lvl="1"/>
            <a:r>
              <a:rPr lang="en-US" sz="2400" dirty="0"/>
              <a:t>Predicted customers’ possible product choices in their next purchase</a:t>
            </a:r>
          </a:p>
          <a:p>
            <a:pPr lvl="1"/>
            <a:r>
              <a:rPr lang="en-US" sz="2400" dirty="0"/>
              <a:t>Tried to balance between buying products and non-buying products for better stock management decisions.</a:t>
            </a:r>
          </a:p>
          <a:p>
            <a:pPr lvl="1"/>
            <a:endParaRPr lang="en-US" dirty="0"/>
          </a:p>
          <a:p>
            <a:endParaRPr lang="en-US" dirty="0"/>
          </a:p>
        </p:txBody>
      </p:sp>
      <p:pic>
        <p:nvPicPr>
          <p:cNvPr id="4" name="Audio 3">
            <a:hlinkClick r:id="" action="ppaction://media"/>
            <a:extLst>
              <a:ext uri="{FF2B5EF4-FFF2-40B4-BE49-F238E27FC236}">
                <a16:creationId xmlns:a16="http://schemas.microsoft.com/office/drawing/2014/main" id="{4381871C-D2D6-4786-9D46-AFD3038412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84438511"/>
      </p:ext>
    </p:extLst>
  </p:cSld>
  <p:clrMapOvr>
    <a:masterClrMapping/>
  </p:clrMapOvr>
  <mc:AlternateContent xmlns:mc="http://schemas.openxmlformats.org/markup-compatibility/2006" xmlns:p14="http://schemas.microsoft.com/office/powerpoint/2010/main">
    <mc:Choice Requires="p14">
      <p:transition spd="slow" p14:dur="2000" advTm="33380"/>
    </mc:Choice>
    <mc:Fallback xmlns="">
      <p:transition spd="slow" advTm="33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3" name="Rectangle 22">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4">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 name="Rectangle 26">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28">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37" name="Rectangle 30">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899E66F-C6F4-4902-A3DF-9FB94C4CCB18}"/>
              </a:ext>
            </a:extLst>
          </p:cNvPr>
          <p:cNvSpPr>
            <a:spLocks noGrp="1"/>
          </p:cNvSpPr>
          <p:nvPr>
            <p:ph type="title"/>
          </p:nvPr>
        </p:nvSpPr>
        <p:spPr>
          <a:xfrm>
            <a:off x="680321" y="2063262"/>
            <a:ext cx="3739279" cy="2661052"/>
          </a:xfrm>
        </p:spPr>
        <p:txBody>
          <a:bodyPr>
            <a:normAutofit/>
          </a:bodyPr>
          <a:lstStyle/>
          <a:p>
            <a:pPr algn="r"/>
            <a:r>
              <a:rPr lang="en-US" sz="4400"/>
              <a:t>Agenda</a:t>
            </a:r>
          </a:p>
        </p:txBody>
      </p:sp>
      <p:graphicFrame>
        <p:nvGraphicFramePr>
          <p:cNvPr id="38" name="Content Placeholder 2">
            <a:extLst>
              <a:ext uri="{FF2B5EF4-FFF2-40B4-BE49-F238E27FC236}">
                <a16:creationId xmlns:a16="http://schemas.microsoft.com/office/drawing/2014/main" id="{2A78ABBE-C6C1-42D3-BF8A-0F30ECB409FC}"/>
              </a:ext>
            </a:extLst>
          </p:cNvPr>
          <p:cNvGraphicFramePr>
            <a:graphicFrameLocks noGrp="1"/>
          </p:cNvGraphicFramePr>
          <p:nvPr>
            <p:ph idx="1"/>
            <p:extLst>
              <p:ext uri="{D42A27DB-BD31-4B8C-83A1-F6EECF244321}">
                <p14:modId xmlns:p14="http://schemas.microsoft.com/office/powerpoint/2010/main" val="2253843465"/>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Audio 2">
            <a:hlinkClick r:id="" action="ppaction://media"/>
            <a:extLst>
              <a:ext uri="{FF2B5EF4-FFF2-40B4-BE49-F238E27FC236}">
                <a16:creationId xmlns:a16="http://schemas.microsoft.com/office/drawing/2014/main" id="{4B094209-B559-4691-AAEC-FAA885EA84C2}"/>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2329768"/>
      </p:ext>
    </p:extLst>
  </p:cSld>
  <p:clrMapOvr>
    <a:masterClrMapping/>
  </p:clrMapOvr>
  <mc:AlternateContent xmlns:mc="http://schemas.openxmlformats.org/markup-compatibility/2006" xmlns:p14="http://schemas.microsoft.com/office/powerpoint/2010/main">
    <mc:Choice Requires="p14">
      <p:transition spd="slow" p14:dur="2000" advTm="33480"/>
    </mc:Choice>
    <mc:Fallback xmlns="">
      <p:transition spd="slow" advTm="33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7E0D1-A33A-4FE4-879E-3952502D4C51}"/>
              </a:ext>
            </a:extLst>
          </p:cNvPr>
          <p:cNvSpPr>
            <a:spLocks noGrp="1"/>
          </p:cNvSpPr>
          <p:nvPr>
            <p:ph type="title"/>
          </p:nvPr>
        </p:nvSpPr>
        <p:spPr>
          <a:xfrm>
            <a:off x="680321" y="753228"/>
            <a:ext cx="9613861" cy="1080938"/>
          </a:xfrm>
        </p:spPr>
        <p:txBody>
          <a:bodyPr>
            <a:normAutofit/>
          </a:bodyPr>
          <a:lstStyle/>
          <a:p>
            <a:r>
              <a:rPr lang="en-US"/>
              <a:t>Project Objective</a:t>
            </a:r>
          </a:p>
        </p:txBody>
      </p:sp>
      <p:graphicFrame>
        <p:nvGraphicFramePr>
          <p:cNvPr id="40" name="Content Placeholder 2">
            <a:extLst>
              <a:ext uri="{FF2B5EF4-FFF2-40B4-BE49-F238E27FC236}">
                <a16:creationId xmlns:a16="http://schemas.microsoft.com/office/drawing/2014/main" id="{9CA583E7-51B6-4D87-AE22-55C6BB8D68F0}"/>
              </a:ext>
            </a:extLst>
          </p:cNvPr>
          <p:cNvGraphicFramePr>
            <a:graphicFrameLocks noGrp="1"/>
          </p:cNvGraphicFramePr>
          <p:nvPr>
            <p:ph idx="1"/>
            <p:extLst>
              <p:ext uri="{D42A27DB-BD31-4B8C-83A1-F6EECF244321}">
                <p14:modId xmlns:p14="http://schemas.microsoft.com/office/powerpoint/2010/main" val="3405835409"/>
              </p:ext>
            </p:extLst>
          </p:nvPr>
        </p:nvGraphicFramePr>
        <p:xfrm>
          <a:off x="680321" y="2591181"/>
          <a:ext cx="9524969" cy="35993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8A948829-FE26-415B-A3EA-94AD3DD33F4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61571309"/>
      </p:ext>
    </p:extLst>
  </p:cSld>
  <p:clrMapOvr>
    <a:masterClrMapping/>
  </p:clrMapOvr>
  <mc:AlternateContent xmlns:mc="http://schemas.openxmlformats.org/markup-compatibility/2006" xmlns:p14="http://schemas.microsoft.com/office/powerpoint/2010/main">
    <mc:Choice Requires="p14">
      <p:transition spd="slow" p14:dur="2000" advTm="18644"/>
    </mc:Choice>
    <mc:Fallback xmlns="">
      <p:transition spd="slow" advTm="18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3E30-0CF5-41F5-96C1-2738FEE78D4E}"/>
              </a:ext>
            </a:extLst>
          </p:cNvPr>
          <p:cNvSpPr>
            <a:spLocks noGrp="1"/>
          </p:cNvSpPr>
          <p:nvPr>
            <p:ph type="title"/>
          </p:nvPr>
        </p:nvSpPr>
        <p:spPr>
          <a:xfrm>
            <a:off x="680321" y="753228"/>
            <a:ext cx="9613861" cy="1080938"/>
          </a:xfrm>
        </p:spPr>
        <p:txBody>
          <a:bodyPr>
            <a:normAutofit/>
          </a:bodyPr>
          <a:lstStyle/>
          <a:p>
            <a:r>
              <a:rPr lang="en-US"/>
              <a:t>Assumptions &amp; Interest</a:t>
            </a:r>
          </a:p>
        </p:txBody>
      </p:sp>
      <p:graphicFrame>
        <p:nvGraphicFramePr>
          <p:cNvPr id="25" name="Content Placeholder 2">
            <a:extLst>
              <a:ext uri="{FF2B5EF4-FFF2-40B4-BE49-F238E27FC236}">
                <a16:creationId xmlns:a16="http://schemas.microsoft.com/office/drawing/2014/main" id="{ED118871-1D72-4294-BA77-9E24B40D48C5}"/>
              </a:ext>
            </a:extLst>
          </p:cNvPr>
          <p:cNvGraphicFramePr>
            <a:graphicFrameLocks noGrp="1"/>
          </p:cNvGraphicFramePr>
          <p:nvPr>
            <p:ph idx="1"/>
            <p:extLst>
              <p:ext uri="{D42A27DB-BD31-4B8C-83A1-F6EECF244321}">
                <p14:modId xmlns:p14="http://schemas.microsoft.com/office/powerpoint/2010/main" val="1145384519"/>
              </p:ext>
            </p:extLst>
          </p:nvPr>
        </p:nvGraphicFramePr>
        <p:xfrm>
          <a:off x="681037" y="2336800"/>
          <a:ext cx="10830641" cy="35988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29B3BA8D-782D-4FBF-B791-1322220A6E6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41976331"/>
      </p:ext>
    </p:extLst>
  </p:cSld>
  <p:clrMapOvr>
    <a:masterClrMapping/>
  </p:clrMapOvr>
  <mc:AlternateContent xmlns:mc="http://schemas.openxmlformats.org/markup-compatibility/2006" xmlns:p14="http://schemas.microsoft.com/office/powerpoint/2010/main">
    <mc:Choice Requires="p14">
      <p:transition spd="slow" p14:dur="2000" advTm="57004"/>
    </mc:Choice>
    <mc:Fallback xmlns="">
      <p:transition spd="slow" advTm="570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BDD3A-1D00-4585-A193-E08982153968}"/>
              </a:ext>
            </a:extLst>
          </p:cNvPr>
          <p:cNvSpPr>
            <a:spLocks noGrp="1"/>
          </p:cNvSpPr>
          <p:nvPr>
            <p:ph type="title"/>
          </p:nvPr>
        </p:nvSpPr>
        <p:spPr>
          <a:xfrm>
            <a:off x="680321" y="753228"/>
            <a:ext cx="9613861" cy="1080938"/>
          </a:xfrm>
        </p:spPr>
        <p:txBody>
          <a:bodyPr/>
          <a:lstStyle/>
          <a:p>
            <a:pPr algn="ctr"/>
            <a:r>
              <a:rPr lang="en-US" dirty="0"/>
              <a:t>Model in delivery 3 vs Model in delivery 4</a:t>
            </a:r>
            <a:br>
              <a:rPr lang="en-US" dirty="0"/>
            </a:br>
            <a:r>
              <a:rPr lang="en-US" sz="2400" dirty="0"/>
              <a:t>(Prediction 1)</a:t>
            </a:r>
          </a:p>
        </p:txBody>
      </p:sp>
      <p:graphicFrame>
        <p:nvGraphicFramePr>
          <p:cNvPr id="4" name="Content Placeholder 3">
            <a:extLst>
              <a:ext uri="{FF2B5EF4-FFF2-40B4-BE49-F238E27FC236}">
                <a16:creationId xmlns:a16="http://schemas.microsoft.com/office/drawing/2014/main" id="{06972F41-B3DB-487F-86F1-1763FACC761F}"/>
              </a:ext>
            </a:extLst>
          </p:cNvPr>
          <p:cNvGraphicFramePr>
            <a:graphicFrameLocks noGrp="1"/>
          </p:cNvGraphicFramePr>
          <p:nvPr>
            <p:ph idx="1"/>
            <p:extLst>
              <p:ext uri="{D42A27DB-BD31-4B8C-83A1-F6EECF244321}">
                <p14:modId xmlns:p14="http://schemas.microsoft.com/office/powerpoint/2010/main" val="3156987953"/>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A39AA295-8826-452A-8215-45B627BA54D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08311630"/>
      </p:ext>
    </p:extLst>
  </p:cSld>
  <p:clrMapOvr>
    <a:masterClrMapping/>
  </p:clrMapOvr>
  <mc:AlternateContent xmlns:mc="http://schemas.openxmlformats.org/markup-compatibility/2006" xmlns:p14="http://schemas.microsoft.com/office/powerpoint/2010/main">
    <mc:Choice Requires="p14">
      <p:transition spd="slow" p14:dur="2000" advTm="103562"/>
    </mc:Choice>
    <mc:Fallback xmlns="">
      <p:transition spd="slow" advTm="1035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5CCD89DF-A084-43AD-9824-83BBBFC81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842DB508-57AC-4491-A95B-0A00DE2608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7" name="Rectangle 56">
            <a:extLst>
              <a:ext uri="{FF2B5EF4-FFF2-40B4-BE49-F238E27FC236}">
                <a16:creationId xmlns:a16="http://schemas.microsoft.com/office/drawing/2014/main" id="{11767E27-DCFE-4AA0-B1A2-E019108D7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609600"/>
            <a:ext cx="10437812" cy="136819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87A821A-3D10-4E40-B1A1-5BA7B8D865E3}"/>
              </a:ext>
            </a:extLst>
          </p:cNvPr>
          <p:cNvSpPr>
            <a:spLocks noGrp="1"/>
          </p:cNvSpPr>
          <p:nvPr>
            <p:ph type="title"/>
          </p:nvPr>
        </p:nvSpPr>
        <p:spPr>
          <a:xfrm>
            <a:off x="680321" y="753228"/>
            <a:ext cx="9613861" cy="1080938"/>
          </a:xfrm>
        </p:spPr>
        <p:txBody>
          <a:bodyPr>
            <a:normAutofit/>
          </a:bodyPr>
          <a:lstStyle/>
          <a:p>
            <a:r>
              <a:rPr lang="en-US"/>
              <a:t>Project Phases</a:t>
            </a:r>
            <a:endParaRPr lang="en-US" dirty="0"/>
          </a:p>
        </p:txBody>
      </p:sp>
      <p:sp>
        <p:nvSpPr>
          <p:cNvPr id="59" name="Rectangle 58">
            <a:extLst>
              <a:ext uri="{FF2B5EF4-FFF2-40B4-BE49-F238E27FC236}">
                <a16:creationId xmlns:a16="http://schemas.microsoft.com/office/drawing/2014/main" id="{1C61BEF9-DC90-4AC9-8E25-ED5509D7A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Rectangle 60">
            <a:extLst>
              <a:ext uri="{FF2B5EF4-FFF2-40B4-BE49-F238E27FC236}">
                <a16:creationId xmlns:a16="http://schemas.microsoft.com/office/drawing/2014/main" id="{D64306F4-D304-4F4E-9B08-A8036AF82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2116667"/>
            <a:ext cx="10439400" cy="3793206"/>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3" name="Picture 62">
            <a:extLst>
              <a:ext uri="{FF2B5EF4-FFF2-40B4-BE49-F238E27FC236}">
                <a16:creationId xmlns:a16="http://schemas.microsoft.com/office/drawing/2014/main" id="{8FACC571-ABDB-4C1F-8A8B-53E362E113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65" name="Picture 64">
            <a:extLst>
              <a:ext uri="{FF2B5EF4-FFF2-40B4-BE49-F238E27FC236}">
                <a16:creationId xmlns:a16="http://schemas.microsoft.com/office/drawing/2014/main" id="{F486E5BD-1557-41D9-A119-D5F62647AB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graphicFrame>
        <p:nvGraphicFramePr>
          <p:cNvPr id="4" name="Diagram 3">
            <a:extLst>
              <a:ext uri="{FF2B5EF4-FFF2-40B4-BE49-F238E27FC236}">
                <a16:creationId xmlns:a16="http://schemas.microsoft.com/office/drawing/2014/main" id="{B80ED85E-024F-4BA3-A0AD-93A3543B5CF8}"/>
              </a:ext>
            </a:extLst>
          </p:cNvPr>
          <p:cNvGraphicFramePr/>
          <p:nvPr>
            <p:extLst>
              <p:ext uri="{D42A27DB-BD31-4B8C-83A1-F6EECF244321}">
                <p14:modId xmlns:p14="http://schemas.microsoft.com/office/powerpoint/2010/main" val="848799952"/>
              </p:ext>
            </p:extLst>
          </p:nvPr>
        </p:nvGraphicFramePr>
        <p:xfrm>
          <a:off x="681038" y="2427478"/>
          <a:ext cx="9433453" cy="31606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9" name="Straight Arrow Connector 8">
            <a:extLst>
              <a:ext uri="{FF2B5EF4-FFF2-40B4-BE49-F238E27FC236}">
                <a16:creationId xmlns:a16="http://schemas.microsoft.com/office/drawing/2014/main" id="{C742CB65-1210-4CAC-8E85-3A5AD1C0C7F2}"/>
              </a:ext>
            </a:extLst>
          </p:cNvPr>
          <p:cNvCxnSpPr/>
          <p:nvPr/>
        </p:nvCxnSpPr>
        <p:spPr>
          <a:xfrm flipV="1">
            <a:off x="9363075" y="2427478"/>
            <a:ext cx="0" cy="430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51599B3-FE8D-4077-B032-C76F84F3740D}"/>
              </a:ext>
            </a:extLst>
          </p:cNvPr>
          <p:cNvCxnSpPr>
            <a:cxnSpLocks/>
          </p:cNvCxnSpPr>
          <p:nvPr/>
        </p:nvCxnSpPr>
        <p:spPr>
          <a:xfrm flipH="1">
            <a:off x="7382107" y="2509024"/>
            <a:ext cx="19809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18D6C2D-C948-4F4E-B6B3-6B9AC8A62ED9}"/>
              </a:ext>
            </a:extLst>
          </p:cNvPr>
          <p:cNvCxnSpPr/>
          <p:nvPr/>
        </p:nvCxnSpPr>
        <p:spPr>
          <a:xfrm>
            <a:off x="7404410" y="2542478"/>
            <a:ext cx="0" cy="315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Audio 2">
            <a:hlinkClick r:id="" action="ppaction://media"/>
            <a:extLst>
              <a:ext uri="{FF2B5EF4-FFF2-40B4-BE49-F238E27FC236}">
                <a16:creationId xmlns:a16="http://schemas.microsoft.com/office/drawing/2014/main" id="{C23976F3-B2E1-4318-9EE2-A88228756D6C}"/>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64473770"/>
      </p:ext>
    </p:extLst>
  </p:cSld>
  <p:clrMapOvr>
    <a:masterClrMapping/>
  </p:clrMapOvr>
  <mc:AlternateContent xmlns:mc="http://schemas.openxmlformats.org/markup-compatibility/2006" xmlns:p14="http://schemas.microsoft.com/office/powerpoint/2010/main">
    <mc:Choice Requires="p14">
      <p:transition spd="slow" p14:dur="2000" advTm="59191"/>
    </mc:Choice>
    <mc:Fallback xmlns="">
      <p:transition spd="slow" advTm="59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E2D37-8D5B-451B-84E5-8D629D2CE657}"/>
              </a:ext>
            </a:extLst>
          </p:cNvPr>
          <p:cNvSpPr>
            <a:spLocks noGrp="1"/>
          </p:cNvSpPr>
          <p:nvPr>
            <p:ph type="title"/>
          </p:nvPr>
        </p:nvSpPr>
        <p:spPr/>
        <p:txBody>
          <a:bodyPr/>
          <a:lstStyle/>
          <a:p>
            <a:pPr algn="ctr"/>
            <a:r>
              <a:rPr lang="en-US" dirty="0"/>
              <a:t>Project Demo</a:t>
            </a:r>
          </a:p>
        </p:txBody>
      </p:sp>
      <p:sp>
        <p:nvSpPr>
          <p:cNvPr id="5" name="Content Placeholder 4">
            <a:extLst>
              <a:ext uri="{FF2B5EF4-FFF2-40B4-BE49-F238E27FC236}">
                <a16:creationId xmlns:a16="http://schemas.microsoft.com/office/drawing/2014/main" id="{E838A703-AEC1-4233-BF90-6F232A15D3A1}"/>
              </a:ext>
            </a:extLst>
          </p:cNvPr>
          <p:cNvSpPr>
            <a:spLocks noGrp="1"/>
          </p:cNvSpPr>
          <p:nvPr>
            <p:ph idx="1"/>
          </p:nvPr>
        </p:nvSpPr>
        <p:spPr/>
        <p:txBody>
          <a:bodyPr/>
          <a:lstStyle/>
          <a:p>
            <a:endParaRPr lang="en-US"/>
          </a:p>
        </p:txBody>
      </p:sp>
      <p:pic>
        <p:nvPicPr>
          <p:cNvPr id="3" name="Audio 2">
            <a:hlinkClick r:id="" action="ppaction://media"/>
            <a:extLst>
              <a:ext uri="{FF2B5EF4-FFF2-40B4-BE49-F238E27FC236}">
                <a16:creationId xmlns:a16="http://schemas.microsoft.com/office/drawing/2014/main" id="{F887A483-7456-4A30-8293-8BAA8FDA4A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50179820"/>
      </p:ext>
    </p:extLst>
  </p:cSld>
  <p:clrMapOvr>
    <a:masterClrMapping/>
  </p:clrMapOvr>
  <mc:AlternateContent xmlns:mc="http://schemas.openxmlformats.org/markup-compatibility/2006" xmlns:p14="http://schemas.microsoft.com/office/powerpoint/2010/main">
    <mc:Choice Requires="p14">
      <p:transition spd="slow" p14:dur="2000" advTm="6121"/>
    </mc:Choice>
    <mc:Fallback xmlns="">
      <p:transition spd="slow" advTm="6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A5F54-0A66-4AB0-A8A1-9A2E3BA1230B}"/>
              </a:ext>
            </a:extLst>
          </p:cNvPr>
          <p:cNvSpPr>
            <a:spLocks noGrp="1"/>
          </p:cNvSpPr>
          <p:nvPr>
            <p:ph type="title"/>
          </p:nvPr>
        </p:nvSpPr>
        <p:spPr>
          <a:xfrm>
            <a:off x="680321" y="753228"/>
            <a:ext cx="9613861" cy="1080938"/>
          </a:xfrm>
        </p:spPr>
        <p:txBody>
          <a:bodyPr>
            <a:normAutofit/>
          </a:bodyPr>
          <a:lstStyle/>
          <a:p>
            <a:pPr algn="ctr"/>
            <a:r>
              <a:rPr lang="en-US" dirty="0"/>
              <a:t>Prediction Result Summary</a:t>
            </a:r>
          </a:p>
        </p:txBody>
      </p:sp>
      <p:graphicFrame>
        <p:nvGraphicFramePr>
          <p:cNvPr id="20" name="Content Placeholder 2">
            <a:extLst>
              <a:ext uri="{FF2B5EF4-FFF2-40B4-BE49-F238E27FC236}">
                <a16:creationId xmlns:a16="http://schemas.microsoft.com/office/drawing/2014/main" id="{2CCE6D9F-2408-4CF9-9D65-DD9185718B81}"/>
              </a:ext>
            </a:extLst>
          </p:cNvPr>
          <p:cNvGraphicFramePr>
            <a:graphicFrameLocks noGrp="1"/>
          </p:cNvGraphicFramePr>
          <p:nvPr>
            <p:ph idx="1"/>
          </p:nvPr>
        </p:nvGraphicFramePr>
        <p:xfrm>
          <a:off x="681037" y="2336800"/>
          <a:ext cx="10830641" cy="35988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BF03AF1D-A906-4542-A286-94F4893CFD9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76647392"/>
      </p:ext>
    </p:extLst>
  </p:cSld>
  <p:clrMapOvr>
    <a:masterClrMapping/>
  </p:clrMapOvr>
  <mc:AlternateContent xmlns:mc="http://schemas.openxmlformats.org/markup-compatibility/2006">
    <mc:Choice xmlns:p14="http://schemas.microsoft.com/office/powerpoint/2010/main" Requires="p14">
      <p:transition spd="slow" p14:dur="2000" advTm="11731"/>
    </mc:Choice>
    <mc:Fallback>
      <p:transition spd="slow" advTm="11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BADDA-0945-4EF1-8EA6-626062A7E0BB}"/>
              </a:ext>
            </a:extLst>
          </p:cNvPr>
          <p:cNvSpPr>
            <a:spLocks noGrp="1"/>
          </p:cNvSpPr>
          <p:nvPr>
            <p:ph type="title"/>
          </p:nvPr>
        </p:nvSpPr>
        <p:spPr>
          <a:xfrm>
            <a:off x="680321" y="753228"/>
            <a:ext cx="9613861" cy="1080938"/>
          </a:xfrm>
        </p:spPr>
        <p:txBody>
          <a:bodyPr/>
          <a:lstStyle/>
          <a:p>
            <a:pPr algn="ctr"/>
            <a:r>
              <a:rPr lang="en-US"/>
              <a:t>Prediction Result by department</a:t>
            </a:r>
            <a:endParaRPr lang="en-US" dirty="0"/>
          </a:p>
        </p:txBody>
      </p:sp>
      <p:sp>
        <p:nvSpPr>
          <p:cNvPr id="6" name="TextBox 5">
            <a:extLst>
              <a:ext uri="{FF2B5EF4-FFF2-40B4-BE49-F238E27FC236}">
                <a16:creationId xmlns:a16="http://schemas.microsoft.com/office/drawing/2014/main" id="{E66A1B0E-2479-40CE-A787-D33D4094B32B}"/>
              </a:ext>
            </a:extLst>
          </p:cNvPr>
          <p:cNvSpPr txBox="1"/>
          <p:nvPr/>
        </p:nvSpPr>
        <p:spPr>
          <a:xfrm>
            <a:off x="1475194" y="1994170"/>
            <a:ext cx="4523362" cy="369332"/>
          </a:xfrm>
          <a:prstGeom prst="rect">
            <a:avLst/>
          </a:prstGeom>
          <a:noFill/>
        </p:spPr>
        <p:txBody>
          <a:bodyPr wrap="square" rtlCol="0">
            <a:spAutoFit/>
          </a:bodyPr>
          <a:lstStyle/>
          <a:p>
            <a:r>
              <a:rPr lang="en-US" dirty="0">
                <a:highlight>
                  <a:srgbClr val="808000"/>
                </a:highlight>
              </a:rPr>
              <a:t>Buying a product prediction</a:t>
            </a:r>
          </a:p>
        </p:txBody>
      </p:sp>
      <p:sp>
        <p:nvSpPr>
          <p:cNvPr id="26" name="TextBox 25">
            <a:extLst>
              <a:ext uri="{FF2B5EF4-FFF2-40B4-BE49-F238E27FC236}">
                <a16:creationId xmlns:a16="http://schemas.microsoft.com/office/drawing/2014/main" id="{FBA7DC6D-E78B-4035-ACE1-53BFC7F8CC18}"/>
              </a:ext>
            </a:extLst>
          </p:cNvPr>
          <p:cNvSpPr txBox="1"/>
          <p:nvPr/>
        </p:nvSpPr>
        <p:spPr>
          <a:xfrm>
            <a:off x="7029855" y="1994170"/>
            <a:ext cx="4523362" cy="369332"/>
          </a:xfrm>
          <a:prstGeom prst="rect">
            <a:avLst/>
          </a:prstGeom>
          <a:noFill/>
        </p:spPr>
        <p:txBody>
          <a:bodyPr wrap="square" rtlCol="0">
            <a:spAutoFit/>
          </a:bodyPr>
          <a:lstStyle/>
          <a:p>
            <a:r>
              <a:rPr lang="en-US" dirty="0">
                <a:highlight>
                  <a:srgbClr val="808000"/>
                </a:highlight>
              </a:rPr>
              <a:t>Not buying a product prediction</a:t>
            </a:r>
          </a:p>
        </p:txBody>
      </p:sp>
      <p:pic>
        <p:nvPicPr>
          <p:cNvPr id="3" name="Audio 2">
            <a:hlinkClick r:id="" action="ppaction://media"/>
            <a:extLst>
              <a:ext uri="{FF2B5EF4-FFF2-40B4-BE49-F238E27FC236}">
                <a16:creationId xmlns:a16="http://schemas.microsoft.com/office/drawing/2014/main" id="{2A7EA2BD-B15B-4976-8FAD-20353A5C7C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pic>
        <p:nvPicPr>
          <p:cNvPr id="4" name="Picture 3">
            <a:extLst>
              <a:ext uri="{FF2B5EF4-FFF2-40B4-BE49-F238E27FC236}">
                <a16:creationId xmlns:a16="http://schemas.microsoft.com/office/drawing/2014/main" id="{8345B794-EC4D-4573-B253-1E4B96D2BEE0}"/>
              </a:ext>
            </a:extLst>
          </p:cNvPr>
          <p:cNvPicPr>
            <a:picLocks noChangeAspect="1"/>
          </p:cNvPicPr>
          <p:nvPr/>
        </p:nvPicPr>
        <p:blipFill>
          <a:blip r:embed="rId6"/>
          <a:stretch>
            <a:fillRect/>
          </a:stretch>
        </p:blipFill>
        <p:spPr>
          <a:xfrm>
            <a:off x="343789" y="2424648"/>
            <a:ext cx="5654767" cy="4076513"/>
          </a:xfrm>
          <a:prstGeom prst="rect">
            <a:avLst/>
          </a:prstGeom>
        </p:spPr>
      </p:pic>
      <p:pic>
        <p:nvPicPr>
          <p:cNvPr id="8" name="Picture 7">
            <a:extLst>
              <a:ext uri="{FF2B5EF4-FFF2-40B4-BE49-F238E27FC236}">
                <a16:creationId xmlns:a16="http://schemas.microsoft.com/office/drawing/2014/main" id="{EBE667B7-5F33-4E7D-B5E6-3F1A854D7994}"/>
              </a:ext>
            </a:extLst>
          </p:cNvPr>
          <p:cNvPicPr>
            <a:picLocks noChangeAspect="1"/>
          </p:cNvPicPr>
          <p:nvPr/>
        </p:nvPicPr>
        <p:blipFill>
          <a:blip r:embed="rId7"/>
          <a:stretch>
            <a:fillRect/>
          </a:stretch>
        </p:blipFill>
        <p:spPr>
          <a:xfrm>
            <a:off x="6300439" y="2445004"/>
            <a:ext cx="5341434" cy="4068839"/>
          </a:xfrm>
          <a:prstGeom prst="rect">
            <a:avLst/>
          </a:prstGeom>
        </p:spPr>
      </p:pic>
    </p:spTree>
    <p:extLst>
      <p:ext uri="{BB962C8B-B14F-4D97-AF65-F5344CB8AC3E}">
        <p14:creationId xmlns:p14="http://schemas.microsoft.com/office/powerpoint/2010/main" val="586415441"/>
      </p:ext>
    </p:extLst>
  </p:cSld>
  <p:clrMapOvr>
    <a:masterClrMapping/>
  </p:clrMapOvr>
  <mc:AlternateContent xmlns:mc="http://schemas.openxmlformats.org/markup-compatibility/2006" xmlns:p14="http://schemas.microsoft.com/office/powerpoint/2010/main">
    <mc:Choice Requires="p14">
      <p:transition spd="slow" p14:dur="2000" advTm="62105"/>
    </mc:Choice>
    <mc:Fallback xmlns="">
      <p:transition spd="slow" advTm="62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43AE440118B8A4E9BF48A0E1A437641" ma:contentTypeVersion="7" ma:contentTypeDescription="Create a new document." ma:contentTypeScope="" ma:versionID="d1bb8de98a5bc3c03dcccd49a141a196">
  <xsd:schema xmlns:xsd="http://www.w3.org/2001/XMLSchema" xmlns:xs="http://www.w3.org/2001/XMLSchema" xmlns:p="http://schemas.microsoft.com/office/2006/metadata/properties" xmlns:ns3="e8d29eeb-cff5-4c63-b360-c50339a7df98" targetNamespace="http://schemas.microsoft.com/office/2006/metadata/properties" ma:root="true" ma:fieldsID="6da1c28195c845e94e67ae6682d9944e" ns3:_="">
    <xsd:import namespace="e8d29eeb-cff5-4c63-b360-c50339a7df98"/>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d29eeb-cff5-4c63-b360-c50339a7df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0C34CE-4CD6-4E26-AADF-FEC4B134FB94}">
  <ds:schemaRefs>
    <ds:schemaRef ds:uri="http://schemas.microsoft.com/sharepoint/v3/contenttype/forms"/>
  </ds:schemaRefs>
</ds:datastoreItem>
</file>

<file path=customXml/itemProps2.xml><?xml version="1.0" encoding="utf-8"?>
<ds:datastoreItem xmlns:ds="http://schemas.openxmlformats.org/officeDocument/2006/customXml" ds:itemID="{0FDC7922-C04A-43AF-BC5B-43775C43877D}">
  <ds:schemaRefs>
    <ds:schemaRef ds:uri="http://purl.org/dc/dcmitype/"/>
    <ds:schemaRef ds:uri="http://schemas.microsoft.com/office/2006/metadata/properties"/>
    <ds:schemaRef ds:uri="http://schemas.microsoft.com/office/2006/documentManagement/types"/>
    <ds:schemaRef ds:uri="http://purl.org/dc/terms/"/>
    <ds:schemaRef ds:uri="http://schemas.microsoft.com/office/infopath/2007/PartnerControls"/>
    <ds:schemaRef ds:uri="http://purl.org/dc/elements/1.1/"/>
    <ds:schemaRef ds:uri="http://schemas.openxmlformats.org/package/2006/metadata/core-properties"/>
    <ds:schemaRef ds:uri="e8d29eeb-cff5-4c63-b360-c50339a7df98"/>
    <ds:schemaRef ds:uri="http://www.w3.org/XML/1998/namespace"/>
  </ds:schemaRefs>
</ds:datastoreItem>
</file>

<file path=customXml/itemProps3.xml><?xml version="1.0" encoding="utf-8"?>
<ds:datastoreItem xmlns:ds="http://schemas.openxmlformats.org/officeDocument/2006/customXml" ds:itemID="{84F96AC8-63CD-4278-9177-17D7C066CB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8d29eeb-cff5-4c63-b360-c50339a7df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1350</TotalTime>
  <Words>1672</Words>
  <Application>Microsoft Office PowerPoint</Application>
  <PresentationFormat>Widescreen</PresentationFormat>
  <Paragraphs>116</Paragraphs>
  <Slides>13</Slides>
  <Notes>13</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Trebuchet MS</vt:lpstr>
      <vt:lpstr>Berlin</vt:lpstr>
      <vt:lpstr> Predicting Instacart Customers Purchasing Behavior (When they will make their next purchase and what products to expect in that purchase )</vt:lpstr>
      <vt:lpstr>Agenda</vt:lpstr>
      <vt:lpstr>Project Objective</vt:lpstr>
      <vt:lpstr>Assumptions &amp; Interest</vt:lpstr>
      <vt:lpstr>Model in delivery 3 vs Model in delivery 4 (Prediction 1)</vt:lpstr>
      <vt:lpstr>Project Phases</vt:lpstr>
      <vt:lpstr>Project Demo</vt:lpstr>
      <vt:lpstr>Prediction Result Summary</vt:lpstr>
      <vt:lpstr>Prediction Result by department</vt:lpstr>
      <vt:lpstr>Recommendation</vt:lpstr>
      <vt:lpstr>Future Work</vt:lpstr>
      <vt:lpstr>Lessons Learnt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Instacart Customers Purchasing Behavior (When they will make their next purchase and what products to expect in that purchase )</dc:title>
  <dc:creator>Thaiyalnayagi Karthik</dc:creator>
  <cp:lastModifiedBy>Thaiyalnayagi Karthik</cp:lastModifiedBy>
  <cp:revision>22</cp:revision>
  <dcterms:created xsi:type="dcterms:W3CDTF">2020-05-10T04:18:21Z</dcterms:created>
  <dcterms:modified xsi:type="dcterms:W3CDTF">2020-05-11T10:56:15Z</dcterms:modified>
</cp:coreProperties>
</file>